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0" r:id="rId2"/>
  </p:sldMasterIdLst>
  <p:notesMasterIdLst>
    <p:notesMasterId r:id="rId19"/>
  </p:notesMasterIdLst>
  <p:sldIdLst>
    <p:sldId id="419" r:id="rId3"/>
    <p:sldId id="389" r:id="rId4"/>
    <p:sldId id="392" r:id="rId5"/>
    <p:sldId id="1730" r:id="rId6"/>
    <p:sldId id="1733" r:id="rId7"/>
    <p:sldId id="1731" r:id="rId8"/>
    <p:sldId id="352" r:id="rId9"/>
    <p:sldId id="1734" r:id="rId10"/>
    <p:sldId id="1735" r:id="rId11"/>
    <p:sldId id="1736" r:id="rId12"/>
    <p:sldId id="353" r:id="rId13"/>
    <p:sldId id="1737" r:id="rId14"/>
    <p:sldId id="1738" r:id="rId15"/>
    <p:sldId id="1729" r:id="rId16"/>
    <p:sldId id="1739" r:id="rId17"/>
    <p:sldId id="400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AAD1F020-944B-4C13-A97F-7B6B80C12DD0}">
          <p14:sldIdLst>
            <p14:sldId id="419"/>
          </p14:sldIdLst>
        </p14:section>
        <p14:section name="目录页" id="{A1B3ACC7-B64F-4FC4-B0A5-24271E4B7AAB}">
          <p14:sldIdLst>
            <p14:sldId id="389"/>
          </p14:sldIdLst>
        </p14:section>
        <p14:section name="过渡页" id="{F9AEF331-3448-4878-8CC0-AE1763C71F23}">
          <p14:sldIdLst>
            <p14:sldId id="392"/>
            <p14:sldId id="1730"/>
            <p14:sldId id="1733"/>
            <p14:sldId id="1731"/>
            <p14:sldId id="352"/>
            <p14:sldId id="1734"/>
            <p14:sldId id="1735"/>
            <p14:sldId id="1736"/>
            <p14:sldId id="353"/>
            <p14:sldId id="1737"/>
            <p14:sldId id="1738"/>
            <p14:sldId id="1729"/>
            <p14:sldId id="1739"/>
            <p14:sldId id="400"/>
          </p14:sldIdLst>
        </p14:section>
        <p14:section name="二段内容页" id="{59600790-C83C-447A-9378-AD0D859D4947}">
          <p14:sldIdLst/>
        </p14:section>
        <p14:section name="四段内容页" id="{55B9FD77-DAF6-4649-8595-8B922BFA7B5F}">
          <p14:sldIdLst/>
        </p14:section>
        <p14:section name="五段内容页" id="{8D74CFDC-2BA1-4FE8-8A0D-B1B65D2961AF}">
          <p14:sldIdLst/>
        </p14:section>
        <p14:section name="六段内容页" id="{369348A9-2776-4E08-BA13-96A88C7CA7F2}">
          <p14:sldIdLst/>
        </p14:section>
        <p14:section name="时间轴" id="{C599B81E-EB0D-4CEB-B9FC-4A27E9B545F9}">
          <p14:sldIdLst/>
        </p14:section>
        <p14:section name="校园特色页（时间轴、内容展示）" id="{B710FB4F-6141-4DA2-98DB-90E986E754EC}">
          <p14:sldIdLst/>
        </p14:section>
        <p14:section name="地图页" id="{D63BA944-DFA2-443F-ACAF-99CE6DAED8FF}">
          <p14:sldIdLst/>
        </p14:section>
        <p14:section name="公式页" id="{D5E5088E-93F4-4FCC-8B8D-2430B9E419F9}">
          <p14:sldIdLst/>
        </p14:section>
        <p14:section name="数据图表页" id="{FBCB13A9-95AD-412A-959F-0F4871E557CE}">
          <p14:sldIdLst/>
        </p14:section>
        <p14:section name="参考文献" id="{FD3FAFDF-B7B8-499F-B906-079D4D62FA9B}">
          <p14:sldIdLst/>
        </p14:section>
        <p14:section name="书籍、名言引用" id="{FB8A3680-E088-4CBA-8B0E-0702885EAB50}">
          <p14:sldIdLst/>
        </p14:section>
        <p14:section name="样机" id="{B35ECF4C-8952-4F6F-AD61-F791B537CF70}">
          <p14:sldIdLst/>
        </p14:section>
        <p14:section name="三段内容页" id="{8C676258-86C4-4AFE-9104-A88E00469D78}">
          <p14:sldIdLst/>
        </p14:section>
        <p14:section name="人物、活动介绍页" id="{3DE91260-CCCE-4B15-92AB-2D0097AACB19}">
          <p14:sldIdLst/>
        </p14:section>
        <p14:section name="尾页" id="{1BC6E771-80BB-4106-A6E8-692DCA0B9682}">
          <p14:sldIdLst/>
        </p14:section>
        <p14:section name="过渡页补充" id="{DDBC2C20-D2C1-4B68-97D4-402FBB18603A}">
          <p14:sldIdLst/>
        </p14:section>
        <p14:section name="使用规范" id="{1CA0B602-8838-4457-A7B0-E1D03FEA9F71}">
          <p14:sldIdLst/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416" userDrawn="1">
          <p15:clr>
            <a:srgbClr val="A4A3A4"/>
          </p15:clr>
        </p15:guide>
        <p15:guide id="4" pos="7256" userDrawn="1">
          <p15:clr>
            <a:srgbClr val="A4A3A4"/>
          </p15:clr>
        </p15:guide>
        <p15:guide id="5" orient="horz" pos="648" userDrawn="1">
          <p15:clr>
            <a:srgbClr val="A4A3A4"/>
          </p15:clr>
        </p15:guide>
        <p15:guide id="7" orient="horz" pos="3929" userDrawn="1">
          <p15:clr>
            <a:srgbClr val="A4A3A4"/>
          </p15:clr>
        </p15:guide>
        <p15:guide id="8" orient="horz" pos="3864" userDrawn="1">
          <p15:clr>
            <a:srgbClr val="A4A3A4"/>
          </p15:clr>
        </p15:guide>
        <p15:guide id="9" pos="756" userDrawn="1">
          <p15:clr>
            <a:srgbClr val="A4A3A4"/>
          </p15:clr>
        </p15:guide>
        <p15:guide id="10" pos="69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3D1"/>
    <a:srgbClr val="AB2715"/>
    <a:srgbClr val="EBEBEB"/>
    <a:srgbClr val="ECECEC"/>
    <a:srgbClr val="EFEFEF"/>
    <a:srgbClr val="DBDBDB"/>
    <a:srgbClr val="D42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66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77" y="370"/>
      </p:cViewPr>
      <p:guideLst>
        <p:guide pos="3840"/>
        <p:guide pos="416"/>
        <p:guide pos="7256"/>
        <p:guide orient="horz" pos="648"/>
        <p:guide orient="horz" pos="3929"/>
        <p:guide orient="horz" pos="3864"/>
        <p:guide pos="756"/>
        <p:guide pos="69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632318-C54D-4318-8B24-990670BDD161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500C9D-0FE3-4B2B-A9E5-0C7084C3D5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1169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图片占位符 69">
            <a:extLst>
              <a:ext uri="{FF2B5EF4-FFF2-40B4-BE49-F238E27FC236}">
                <a16:creationId xmlns:a16="http://schemas.microsoft.com/office/drawing/2014/main" id="{A78092AB-2EC3-4999-AB44-6ECF67DACA4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64211" y="2590167"/>
            <a:ext cx="6427787" cy="42370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4" name="图片占位符 23">
            <a:extLst>
              <a:ext uri="{FF2B5EF4-FFF2-40B4-BE49-F238E27FC236}">
                <a16:creationId xmlns:a16="http://schemas.microsoft.com/office/drawing/2014/main" id="{76E2534D-3ACD-44A3-AE9D-02A1C18308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495268"/>
            <a:ext cx="5764212" cy="4331936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67" name="图片占位符 66">
            <a:extLst>
              <a:ext uri="{FF2B5EF4-FFF2-40B4-BE49-F238E27FC236}">
                <a16:creationId xmlns:a16="http://schemas.microsoft.com/office/drawing/2014/main" id="{02C9F65B-A2E4-4D63-B220-B371A0D5233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12191999" cy="4064780"/>
          </a:xfrm>
          <a:custGeom>
            <a:avLst/>
            <a:gdLst>
              <a:gd name="connsiteX0" fmla="*/ 0 w 12179402"/>
              <a:gd name="connsiteY0" fmla="*/ 0 h 4062881"/>
              <a:gd name="connsiteX1" fmla="*/ 12179402 w 12179402"/>
              <a:gd name="connsiteY1" fmla="*/ 0 h 4062881"/>
              <a:gd name="connsiteX2" fmla="*/ 12179402 w 12179402"/>
              <a:gd name="connsiteY2" fmla="*/ 2622353 h 4062881"/>
              <a:gd name="connsiteX3" fmla="*/ 6086489 w 12179402"/>
              <a:gd name="connsiteY3" fmla="*/ 4062881 h 4062881"/>
              <a:gd name="connsiteX4" fmla="*/ 7922 w 12179402"/>
              <a:gd name="connsiteY4" fmla="*/ 2621254 h 4062881"/>
              <a:gd name="connsiteX5" fmla="*/ 0 w 12179402"/>
              <a:gd name="connsiteY5" fmla="*/ 2621254 h 4062881"/>
              <a:gd name="connsiteX6" fmla="*/ 0 w 12179402"/>
              <a:gd name="connsiteY6" fmla="*/ 2619375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9402" h="4062881">
                <a:moveTo>
                  <a:pt x="0" y="0"/>
                </a:moveTo>
                <a:lnTo>
                  <a:pt x="12179402" y="0"/>
                </a:lnTo>
                <a:lnTo>
                  <a:pt x="12179402" y="2622353"/>
                </a:lnTo>
                <a:lnTo>
                  <a:pt x="6086489" y="4062881"/>
                </a:lnTo>
                <a:lnTo>
                  <a:pt x="7922" y="2621254"/>
                </a:lnTo>
                <a:lnTo>
                  <a:pt x="0" y="2621254"/>
                </a:lnTo>
                <a:lnTo>
                  <a:pt x="0" y="261937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50FC478-E07E-47F2-803C-99BA3F14FF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1589" y="4243469"/>
            <a:ext cx="7488822" cy="830997"/>
          </a:xfrm>
          <a:prstGeom prst="rect">
            <a:avLst/>
          </a:prstGeom>
        </p:spPr>
        <p:txBody>
          <a:bodyPr vert="horz" wrap="square" lIns="91440" tIns="45720" rIns="91440" bIns="45720" anchor="t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1" spc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四川大学毕业答辩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AE79B1-4124-4BDB-924B-F82FA92D53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51590" y="4926278"/>
            <a:ext cx="7846510" cy="676944"/>
          </a:xfrm>
          <a:prstGeom prst="rect">
            <a:avLst/>
          </a:prstGeom>
        </p:spPr>
        <p:txBody>
          <a:bodyPr vert="horz" wrap="square" lIns="91440" tIns="45720" rIns="91440" bIns="45720" anchor="ctr" anchorCtr="0">
            <a:noAutofit/>
          </a:bodyPr>
          <a:lstStyle>
            <a:lvl1pPr mar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>
                <a:solidFill>
                  <a:srgbClr val="71737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ctr" defTabSz="914400" rtl="0" eaLnBrk="1" fontAlgn="auto" latinLnBrk="0" hangingPunct="1">
              <a:lnSpc>
                <a:spcPct val="90000"/>
              </a:lnSpc>
              <a:buFont typeface="Arial" panose="020B0604020202020204" pitchFamily="34" charset="0"/>
              <a:buNone/>
              <a:defRPr sz="2000" spc="0">
                <a:solidFill>
                  <a:srgbClr val="71737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defRPr>
            </a:lvl5pPr>
          </a:lstStyle>
          <a:p>
            <a:pPr lvl="0"/>
            <a:r>
              <a:rPr lang="en-US" altLang="zh-CN"/>
              <a:t>PPT Template for Sichuan University graduates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812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4E9D5F4C-C106-4AEA-B47A-95CCA653A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7197" y="340254"/>
            <a:ext cx="3944854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6508602-8981-4C4D-AC85-E4DD9C44C979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9C2647C1-82C4-4788-8740-F716F02EF3C3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7" name="íślïdé">
              <a:extLst>
                <a:ext uri="{FF2B5EF4-FFF2-40B4-BE49-F238E27FC236}">
                  <a16:creationId xmlns:a16="http://schemas.microsoft.com/office/drawing/2014/main" id="{069F1042-0238-4962-BF19-98F2666520D5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4" name="ïṡḻïḍê">
                <a:extLst>
                  <a:ext uri="{FF2B5EF4-FFF2-40B4-BE49-F238E27FC236}">
                    <a16:creationId xmlns:a16="http://schemas.microsoft.com/office/drawing/2014/main" id="{38F547F3-2539-4512-B930-5606969F4BA0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$lîḍè">
                <a:extLst>
                  <a:ext uri="{FF2B5EF4-FFF2-40B4-BE49-F238E27FC236}">
                    <a16:creationId xmlns:a16="http://schemas.microsoft.com/office/drawing/2014/main" id="{F9383C28-DD73-4393-B31C-C00C9C88901F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Sļiḋé">
                <a:extLst>
                  <a:ext uri="{FF2B5EF4-FFF2-40B4-BE49-F238E27FC236}">
                    <a16:creationId xmlns:a16="http://schemas.microsoft.com/office/drawing/2014/main" id="{9C3B745E-4A5E-4330-820B-F2BB71932213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ŝļîḍé">
                <a:extLst>
                  <a:ext uri="{FF2B5EF4-FFF2-40B4-BE49-F238E27FC236}">
                    <a16:creationId xmlns:a16="http://schemas.microsoft.com/office/drawing/2014/main" id="{BD4F1BA2-224E-486E-B0F2-7C6348E8856F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ṩḻiďé">
                <a:extLst>
                  <a:ext uri="{FF2B5EF4-FFF2-40B4-BE49-F238E27FC236}">
                    <a16:creationId xmlns:a16="http://schemas.microsoft.com/office/drawing/2014/main" id="{AAF64BEE-480D-4CC1-9C25-7E4585A23DE9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ṣ1ïḓè">
                <a:extLst>
                  <a:ext uri="{FF2B5EF4-FFF2-40B4-BE49-F238E27FC236}">
                    <a16:creationId xmlns:a16="http://schemas.microsoft.com/office/drawing/2014/main" id="{F6F7B814-AFF7-4521-B77B-8785154C8BE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sḻíḓê">
                <a:extLst>
                  <a:ext uri="{FF2B5EF4-FFF2-40B4-BE49-F238E27FC236}">
                    <a16:creationId xmlns:a16="http://schemas.microsoft.com/office/drawing/2014/main" id="{2842A5C0-E4B4-4E34-902F-B5AF6289CE9B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şḷîďè">
                <a:extLst>
                  <a:ext uri="{FF2B5EF4-FFF2-40B4-BE49-F238E27FC236}">
                    <a16:creationId xmlns:a16="http://schemas.microsoft.com/office/drawing/2014/main" id="{1CE89599-3B20-40AD-9C7B-07C9057A60A1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ṡlïḋe">
                <a:extLst>
                  <a:ext uri="{FF2B5EF4-FFF2-40B4-BE49-F238E27FC236}">
                    <a16:creationId xmlns:a16="http://schemas.microsoft.com/office/drawing/2014/main" id="{090EBFC2-3BEE-4E56-9321-0E29EBA56DFA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$ḻíde">
                <a:extLst>
                  <a:ext uri="{FF2B5EF4-FFF2-40B4-BE49-F238E27FC236}">
                    <a16:creationId xmlns:a16="http://schemas.microsoft.com/office/drawing/2014/main" id="{2DD3ECC8-80B2-4A01-8DE3-A6B664B0B7FB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ŝľîḑê">
                <a:extLst>
                  <a:ext uri="{FF2B5EF4-FFF2-40B4-BE49-F238E27FC236}">
                    <a16:creationId xmlns:a16="http://schemas.microsoft.com/office/drawing/2014/main" id="{3C0A8B85-786F-4CE8-8DF9-52216D9272DE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šlíḑe">
                <a:extLst>
                  <a:ext uri="{FF2B5EF4-FFF2-40B4-BE49-F238E27FC236}">
                    <a16:creationId xmlns:a16="http://schemas.microsoft.com/office/drawing/2014/main" id="{0CBE7C9B-BD82-4B3A-8615-267D7EAA8F36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ṩḻîḓè">
                <a:extLst>
                  <a:ext uri="{FF2B5EF4-FFF2-40B4-BE49-F238E27FC236}">
                    <a16:creationId xmlns:a16="http://schemas.microsoft.com/office/drawing/2014/main" id="{1500F570-1A66-4228-884B-C05A77E95FF0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sļîḑè">
                <a:extLst>
                  <a:ext uri="{FF2B5EF4-FFF2-40B4-BE49-F238E27FC236}">
                    <a16:creationId xmlns:a16="http://schemas.microsoft.com/office/drawing/2014/main" id="{A25947FA-25E0-4D27-A794-C20C9240AF68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íšľïḋé">
              <a:extLst>
                <a:ext uri="{FF2B5EF4-FFF2-40B4-BE49-F238E27FC236}">
                  <a16:creationId xmlns:a16="http://schemas.microsoft.com/office/drawing/2014/main" id="{239FEE5C-6CB3-4223-B165-C47D277753A9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í$ļîdé">
              <a:extLst>
                <a:ext uri="{FF2B5EF4-FFF2-40B4-BE49-F238E27FC236}">
                  <a16:creationId xmlns:a16="http://schemas.microsoft.com/office/drawing/2014/main" id="{CFD350E9-26D4-4158-9C68-BF5372911DA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10" name="ís1ïḋe">
                <a:extLst>
                  <a:ext uri="{FF2B5EF4-FFF2-40B4-BE49-F238E27FC236}">
                    <a16:creationId xmlns:a16="http://schemas.microsoft.com/office/drawing/2014/main" id="{DA56ED6D-140D-45D8-ABE5-C33B36E9EC77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îślïḍê">
                <a:extLst>
                  <a:ext uri="{FF2B5EF4-FFF2-40B4-BE49-F238E27FC236}">
                    <a16:creationId xmlns:a16="http://schemas.microsoft.com/office/drawing/2014/main" id="{36EB57CD-68E5-41A9-89CB-6684910DA779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śḷiḍê">
                <a:extLst>
                  <a:ext uri="{FF2B5EF4-FFF2-40B4-BE49-F238E27FC236}">
                    <a16:creationId xmlns:a16="http://schemas.microsoft.com/office/drawing/2014/main" id="{D82E550D-550E-4B99-B4A6-6F0DD40C4D8F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ṧľíḑe">
                <a:extLst>
                  <a:ext uri="{FF2B5EF4-FFF2-40B4-BE49-F238E27FC236}">
                    <a16:creationId xmlns:a16="http://schemas.microsoft.com/office/drawing/2014/main" id="{6483977F-0F18-4007-A966-4189EEB49494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0CFD7AC0-8171-4F98-97D8-C307C1E60C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1E1C6B9-D96B-414A-8C2B-12D919284C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531283"/>
            <a:ext cx="12192000" cy="232370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84DA5DE-F26E-425C-8236-DE534D35033E}"/>
              </a:ext>
            </a:extLst>
          </p:cNvPr>
          <p:cNvSpPr/>
          <p:nvPr userDrawn="1"/>
        </p:nvSpPr>
        <p:spPr>
          <a:xfrm>
            <a:off x="0" y="1028700"/>
            <a:ext cx="12192000" cy="58293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20000"/>
                </a:schemeClr>
              </a:gs>
              <a:gs pos="100000">
                <a:schemeClr val="bg1">
                  <a:alpha val="9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779589E6-C01B-4A96-80C7-AD73DDCCA52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06254" y="1701000"/>
            <a:ext cx="3456000" cy="3456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424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4E9D5F4C-C106-4AEA-B47A-95CCA653A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7197" y="340254"/>
            <a:ext cx="3944854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6508602-8981-4C4D-AC85-E4DD9C44C979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9C2647C1-82C4-4788-8740-F716F02EF3C3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7" name="íślïdé">
              <a:extLst>
                <a:ext uri="{FF2B5EF4-FFF2-40B4-BE49-F238E27FC236}">
                  <a16:creationId xmlns:a16="http://schemas.microsoft.com/office/drawing/2014/main" id="{069F1042-0238-4962-BF19-98F2666520D5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4" name="ïṡḻïḍê">
                <a:extLst>
                  <a:ext uri="{FF2B5EF4-FFF2-40B4-BE49-F238E27FC236}">
                    <a16:creationId xmlns:a16="http://schemas.microsoft.com/office/drawing/2014/main" id="{38F547F3-2539-4512-B930-5606969F4BA0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$lîḍè">
                <a:extLst>
                  <a:ext uri="{FF2B5EF4-FFF2-40B4-BE49-F238E27FC236}">
                    <a16:creationId xmlns:a16="http://schemas.microsoft.com/office/drawing/2014/main" id="{F9383C28-DD73-4393-B31C-C00C9C88901F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Sļiḋé">
                <a:extLst>
                  <a:ext uri="{FF2B5EF4-FFF2-40B4-BE49-F238E27FC236}">
                    <a16:creationId xmlns:a16="http://schemas.microsoft.com/office/drawing/2014/main" id="{9C3B745E-4A5E-4330-820B-F2BB71932213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ŝļîḍé">
                <a:extLst>
                  <a:ext uri="{FF2B5EF4-FFF2-40B4-BE49-F238E27FC236}">
                    <a16:creationId xmlns:a16="http://schemas.microsoft.com/office/drawing/2014/main" id="{BD4F1BA2-224E-486E-B0F2-7C6348E8856F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ṩḻiďé">
                <a:extLst>
                  <a:ext uri="{FF2B5EF4-FFF2-40B4-BE49-F238E27FC236}">
                    <a16:creationId xmlns:a16="http://schemas.microsoft.com/office/drawing/2014/main" id="{AAF64BEE-480D-4CC1-9C25-7E4585A23DE9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ṣ1ïḓè">
                <a:extLst>
                  <a:ext uri="{FF2B5EF4-FFF2-40B4-BE49-F238E27FC236}">
                    <a16:creationId xmlns:a16="http://schemas.microsoft.com/office/drawing/2014/main" id="{F6F7B814-AFF7-4521-B77B-8785154C8BE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sḻíḓê">
                <a:extLst>
                  <a:ext uri="{FF2B5EF4-FFF2-40B4-BE49-F238E27FC236}">
                    <a16:creationId xmlns:a16="http://schemas.microsoft.com/office/drawing/2014/main" id="{2842A5C0-E4B4-4E34-902F-B5AF6289CE9B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şḷîďè">
                <a:extLst>
                  <a:ext uri="{FF2B5EF4-FFF2-40B4-BE49-F238E27FC236}">
                    <a16:creationId xmlns:a16="http://schemas.microsoft.com/office/drawing/2014/main" id="{1CE89599-3B20-40AD-9C7B-07C9057A60A1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ṡlïḋe">
                <a:extLst>
                  <a:ext uri="{FF2B5EF4-FFF2-40B4-BE49-F238E27FC236}">
                    <a16:creationId xmlns:a16="http://schemas.microsoft.com/office/drawing/2014/main" id="{090EBFC2-3BEE-4E56-9321-0E29EBA56DFA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$ḻíde">
                <a:extLst>
                  <a:ext uri="{FF2B5EF4-FFF2-40B4-BE49-F238E27FC236}">
                    <a16:creationId xmlns:a16="http://schemas.microsoft.com/office/drawing/2014/main" id="{2DD3ECC8-80B2-4A01-8DE3-A6B664B0B7FB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ŝľîḑê">
                <a:extLst>
                  <a:ext uri="{FF2B5EF4-FFF2-40B4-BE49-F238E27FC236}">
                    <a16:creationId xmlns:a16="http://schemas.microsoft.com/office/drawing/2014/main" id="{3C0A8B85-786F-4CE8-8DF9-52216D9272DE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šlíḑe">
                <a:extLst>
                  <a:ext uri="{FF2B5EF4-FFF2-40B4-BE49-F238E27FC236}">
                    <a16:creationId xmlns:a16="http://schemas.microsoft.com/office/drawing/2014/main" id="{0CBE7C9B-BD82-4B3A-8615-267D7EAA8F36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ṩḻîḓè">
                <a:extLst>
                  <a:ext uri="{FF2B5EF4-FFF2-40B4-BE49-F238E27FC236}">
                    <a16:creationId xmlns:a16="http://schemas.microsoft.com/office/drawing/2014/main" id="{1500F570-1A66-4228-884B-C05A77E95FF0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sļîḑè">
                <a:extLst>
                  <a:ext uri="{FF2B5EF4-FFF2-40B4-BE49-F238E27FC236}">
                    <a16:creationId xmlns:a16="http://schemas.microsoft.com/office/drawing/2014/main" id="{A25947FA-25E0-4D27-A794-C20C9240AF68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íšľïḋé">
              <a:extLst>
                <a:ext uri="{FF2B5EF4-FFF2-40B4-BE49-F238E27FC236}">
                  <a16:creationId xmlns:a16="http://schemas.microsoft.com/office/drawing/2014/main" id="{239FEE5C-6CB3-4223-B165-C47D277753A9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í$ļîdé">
              <a:extLst>
                <a:ext uri="{FF2B5EF4-FFF2-40B4-BE49-F238E27FC236}">
                  <a16:creationId xmlns:a16="http://schemas.microsoft.com/office/drawing/2014/main" id="{CFD350E9-26D4-4158-9C68-BF5372911DA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10" name="ís1ïḋe">
                <a:extLst>
                  <a:ext uri="{FF2B5EF4-FFF2-40B4-BE49-F238E27FC236}">
                    <a16:creationId xmlns:a16="http://schemas.microsoft.com/office/drawing/2014/main" id="{DA56ED6D-140D-45D8-ABE5-C33B36E9EC77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îślïḍê">
                <a:extLst>
                  <a:ext uri="{FF2B5EF4-FFF2-40B4-BE49-F238E27FC236}">
                    <a16:creationId xmlns:a16="http://schemas.microsoft.com/office/drawing/2014/main" id="{36EB57CD-68E5-41A9-89CB-6684910DA779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śḷiḍê">
                <a:extLst>
                  <a:ext uri="{FF2B5EF4-FFF2-40B4-BE49-F238E27FC236}">
                    <a16:creationId xmlns:a16="http://schemas.microsoft.com/office/drawing/2014/main" id="{D82E550D-550E-4B99-B4A6-6F0DD40C4D8F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ṧľíḑe">
                <a:extLst>
                  <a:ext uri="{FF2B5EF4-FFF2-40B4-BE49-F238E27FC236}">
                    <a16:creationId xmlns:a16="http://schemas.microsoft.com/office/drawing/2014/main" id="{6483977F-0F18-4007-A966-4189EEB49494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0CFD7AC0-8171-4F98-97D8-C307C1E60C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1E1C6B9-D96B-414A-8C2B-12D919284C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531283"/>
            <a:ext cx="12192000" cy="232370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84DA5DE-F26E-425C-8236-DE534D35033E}"/>
              </a:ext>
            </a:extLst>
          </p:cNvPr>
          <p:cNvSpPr/>
          <p:nvPr userDrawn="1"/>
        </p:nvSpPr>
        <p:spPr>
          <a:xfrm>
            <a:off x="0" y="1028700"/>
            <a:ext cx="12192000" cy="58293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20000"/>
                </a:schemeClr>
              </a:gs>
              <a:gs pos="100000">
                <a:schemeClr val="bg1">
                  <a:alpha val="9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456F4D61-FD9C-4C16-8E04-3990C752291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30301"/>
            <a:ext cx="12192000" cy="240258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670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C3B889D-4B18-43CC-9365-D2DAF284744F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4" name="íślïdé">
              <a:extLst>
                <a:ext uri="{FF2B5EF4-FFF2-40B4-BE49-F238E27FC236}">
                  <a16:creationId xmlns:a16="http://schemas.microsoft.com/office/drawing/2014/main" id="{8C9904A7-7F06-4A80-8251-3351C4A25DC6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1" name="ïṡḻïḍê">
                <a:extLst>
                  <a:ext uri="{FF2B5EF4-FFF2-40B4-BE49-F238E27FC236}">
                    <a16:creationId xmlns:a16="http://schemas.microsoft.com/office/drawing/2014/main" id="{DA443731-F572-4B51-90F6-E24ED9090CD3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ï$lîḍè">
                <a:extLst>
                  <a:ext uri="{FF2B5EF4-FFF2-40B4-BE49-F238E27FC236}">
                    <a16:creationId xmlns:a16="http://schemas.microsoft.com/office/drawing/2014/main" id="{DC2DC342-C6C1-454E-BD74-574A5B87839D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Sļiḋé">
                <a:extLst>
                  <a:ext uri="{FF2B5EF4-FFF2-40B4-BE49-F238E27FC236}">
                    <a16:creationId xmlns:a16="http://schemas.microsoft.com/office/drawing/2014/main" id="{EA34BCEC-5B90-4DCD-9B80-0B4830A04D56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ŝļîḍé">
                <a:extLst>
                  <a:ext uri="{FF2B5EF4-FFF2-40B4-BE49-F238E27FC236}">
                    <a16:creationId xmlns:a16="http://schemas.microsoft.com/office/drawing/2014/main" id="{E6415514-07AA-46A1-A1DE-DC75B50DB382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ṩḻiďé">
                <a:extLst>
                  <a:ext uri="{FF2B5EF4-FFF2-40B4-BE49-F238E27FC236}">
                    <a16:creationId xmlns:a16="http://schemas.microsoft.com/office/drawing/2014/main" id="{6056E788-8995-4EC2-9DDC-CAEE8EDDD326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ṣ1ïḓè">
                <a:extLst>
                  <a:ext uri="{FF2B5EF4-FFF2-40B4-BE49-F238E27FC236}">
                    <a16:creationId xmlns:a16="http://schemas.microsoft.com/office/drawing/2014/main" id="{61A24C13-D5AD-4CEA-93CF-4D4DC5BBEB9D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sḻíḓê">
                <a:extLst>
                  <a:ext uri="{FF2B5EF4-FFF2-40B4-BE49-F238E27FC236}">
                    <a16:creationId xmlns:a16="http://schemas.microsoft.com/office/drawing/2014/main" id="{0B63E7E7-D995-44CC-BDD8-A567219B50D7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şḷîďè">
                <a:extLst>
                  <a:ext uri="{FF2B5EF4-FFF2-40B4-BE49-F238E27FC236}">
                    <a16:creationId xmlns:a16="http://schemas.microsoft.com/office/drawing/2014/main" id="{9FCE5CD4-8654-44EC-9FA5-AB62F6A584EF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ṡlïḋe">
                <a:extLst>
                  <a:ext uri="{FF2B5EF4-FFF2-40B4-BE49-F238E27FC236}">
                    <a16:creationId xmlns:a16="http://schemas.microsoft.com/office/drawing/2014/main" id="{3E4D7739-CA22-46DB-8AEA-DE946A773B29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$ḻíde">
                <a:extLst>
                  <a:ext uri="{FF2B5EF4-FFF2-40B4-BE49-F238E27FC236}">
                    <a16:creationId xmlns:a16="http://schemas.microsoft.com/office/drawing/2014/main" id="{0242B071-C321-4F78-810B-4DCDE7462476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ŝľîḑê">
                <a:extLst>
                  <a:ext uri="{FF2B5EF4-FFF2-40B4-BE49-F238E27FC236}">
                    <a16:creationId xmlns:a16="http://schemas.microsoft.com/office/drawing/2014/main" id="{09B3A880-A9CD-4770-A5EE-FA05D3EF5375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šlíḑe">
                <a:extLst>
                  <a:ext uri="{FF2B5EF4-FFF2-40B4-BE49-F238E27FC236}">
                    <a16:creationId xmlns:a16="http://schemas.microsoft.com/office/drawing/2014/main" id="{3EEADAB1-62D4-4945-8197-8FC6B08D4E37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ṩḻîḓè">
                <a:extLst>
                  <a:ext uri="{FF2B5EF4-FFF2-40B4-BE49-F238E27FC236}">
                    <a16:creationId xmlns:a16="http://schemas.microsoft.com/office/drawing/2014/main" id="{1D7CE34E-9E44-4373-B59A-54A7FCD7CDD1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sļîḑè">
                <a:extLst>
                  <a:ext uri="{FF2B5EF4-FFF2-40B4-BE49-F238E27FC236}">
                    <a16:creationId xmlns:a16="http://schemas.microsoft.com/office/drawing/2014/main" id="{55659A52-E72A-4459-94A1-ABAD4354E8F4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5" name="íšľïḋé">
              <a:extLst>
                <a:ext uri="{FF2B5EF4-FFF2-40B4-BE49-F238E27FC236}">
                  <a16:creationId xmlns:a16="http://schemas.microsoft.com/office/drawing/2014/main" id="{28426D50-B8FF-4BB0-83BB-85B3AB19D31A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6" name="í$ļîdé">
              <a:extLst>
                <a:ext uri="{FF2B5EF4-FFF2-40B4-BE49-F238E27FC236}">
                  <a16:creationId xmlns:a16="http://schemas.microsoft.com/office/drawing/2014/main" id="{2005938A-1162-43A9-9574-409A359856C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7" name="ís1ïḋe">
                <a:extLst>
                  <a:ext uri="{FF2B5EF4-FFF2-40B4-BE49-F238E27FC236}">
                    <a16:creationId xmlns:a16="http://schemas.microsoft.com/office/drawing/2014/main" id="{0D9CC6B5-055F-4ED5-86D6-1651D3F2D1C8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îślïḍê">
                <a:extLst>
                  <a:ext uri="{FF2B5EF4-FFF2-40B4-BE49-F238E27FC236}">
                    <a16:creationId xmlns:a16="http://schemas.microsoft.com/office/drawing/2014/main" id="{C154A63C-CD66-4C8B-8164-04270D27100F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iśḷiḍê">
                <a:extLst>
                  <a:ext uri="{FF2B5EF4-FFF2-40B4-BE49-F238E27FC236}">
                    <a16:creationId xmlns:a16="http://schemas.microsoft.com/office/drawing/2014/main" id="{4B90D8B7-2F22-449A-BB19-D89476A082C7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ṧľíḑe">
                <a:extLst>
                  <a:ext uri="{FF2B5EF4-FFF2-40B4-BE49-F238E27FC236}">
                    <a16:creationId xmlns:a16="http://schemas.microsoft.com/office/drawing/2014/main" id="{7DD3878E-F8FF-4A43-AC41-A546C92D26DA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CEA1B47A-C0BC-41C4-B61D-379DE712E8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sp>
        <p:nvSpPr>
          <p:cNvPr id="26" name="文本占位符 32">
            <a:extLst>
              <a:ext uri="{FF2B5EF4-FFF2-40B4-BE49-F238E27FC236}">
                <a16:creationId xmlns:a16="http://schemas.microsoft.com/office/drawing/2014/main" id="{7B45268B-9C0A-4555-AD4C-210A06D294E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587196" y="340254"/>
            <a:ext cx="3748209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4F6C48A1-E50F-42BE-BD2E-B4F7C83E8FA8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6760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C3B889D-4B18-43CC-9365-D2DAF284744F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4" name="íślïdé">
              <a:extLst>
                <a:ext uri="{FF2B5EF4-FFF2-40B4-BE49-F238E27FC236}">
                  <a16:creationId xmlns:a16="http://schemas.microsoft.com/office/drawing/2014/main" id="{8C9904A7-7F06-4A80-8251-3351C4A25DC6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1" name="ïṡḻïḍê">
                <a:extLst>
                  <a:ext uri="{FF2B5EF4-FFF2-40B4-BE49-F238E27FC236}">
                    <a16:creationId xmlns:a16="http://schemas.microsoft.com/office/drawing/2014/main" id="{DA443731-F572-4B51-90F6-E24ED9090CD3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ï$lîḍè">
                <a:extLst>
                  <a:ext uri="{FF2B5EF4-FFF2-40B4-BE49-F238E27FC236}">
                    <a16:creationId xmlns:a16="http://schemas.microsoft.com/office/drawing/2014/main" id="{DC2DC342-C6C1-454E-BD74-574A5B87839D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Sļiḋé">
                <a:extLst>
                  <a:ext uri="{FF2B5EF4-FFF2-40B4-BE49-F238E27FC236}">
                    <a16:creationId xmlns:a16="http://schemas.microsoft.com/office/drawing/2014/main" id="{EA34BCEC-5B90-4DCD-9B80-0B4830A04D56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îŝļîḍé">
                <a:extLst>
                  <a:ext uri="{FF2B5EF4-FFF2-40B4-BE49-F238E27FC236}">
                    <a16:creationId xmlns:a16="http://schemas.microsoft.com/office/drawing/2014/main" id="{E6415514-07AA-46A1-A1DE-DC75B50DB382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ṩḻiďé">
                <a:extLst>
                  <a:ext uri="{FF2B5EF4-FFF2-40B4-BE49-F238E27FC236}">
                    <a16:creationId xmlns:a16="http://schemas.microsoft.com/office/drawing/2014/main" id="{6056E788-8995-4EC2-9DDC-CAEE8EDDD326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ṣ1ïḓè">
                <a:extLst>
                  <a:ext uri="{FF2B5EF4-FFF2-40B4-BE49-F238E27FC236}">
                    <a16:creationId xmlns:a16="http://schemas.microsoft.com/office/drawing/2014/main" id="{61A24C13-D5AD-4CEA-93CF-4D4DC5BBEB9D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sḻíḓê">
                <a:extLst>
                  <a:ext uri="{FF2B5EF4-FFF2-40B4-BE49-F238E27FC236}">
                    <a16:creationId xmlns:a16="http://schemas.microsoft.com/office/drawing/2014/main" id="{0B63E7E7-D995-44CC-BDD8-A567219B50D7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şḷîďè">
                <a:extLst>
                  <a:ext uri="{FF2B5EF4-FFF2-40B4-BE49-F238E27FC236}">
                    <a16:creationId xmlns:a16="http://schemas.microsoft.com/office/drawing/2014/main" id="{9FCE5CD4-8654-44EC-9FA5-AB62F6A584EF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ṡlïḋe">
                <a:extLst>
                  <a:ext uri="{FF2B5EF4-FFF2-40B4-BE49-F238E27FC236}">
                    <a16:creationId xmlns:a16="http://schemas.microsoft.com/office/drawing/2014/main" id="{3E4D7739-CA22-46DB-8AEA-DE946A773B29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$ḻíde">
                <a:extLst>
                  <a:ext uri="{FF2B5EF4-FFF2-40B4-BE49-F238E27FC236}">
                    <a16:creationId xmlns:a16="http://schemas.microsoft.com/office/drawing/2014/main" id="{0242B071-C321-4F78-810B-4DCDE7462476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ŝľîḑê">
                <a:extLst>
                  <a:ext uri="{FF2B5EF4-FFF2-40B4-BE49-F238E27FC236}">
                    <a16:creationId xmlns:a16="http://schemas.microsoft.com/office/drawing/2014/main" id="{09B3A880-A9CD-4770-A5EE-FA05D3EF5375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šlíḑe">
                <a:extLst>
                  <a:ext uri="{FF2B5EF4-FFF2-40B4-BE49-F238E27FC236}">
                    <a16:creationId xmlns:a16="http://schemas.microsoft.com/office/drawing/2014/main" id="{3EEADAB1-62D4-4945-8197-8FC6B08D4E37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ṩḻîḓè">
                <a:extLst>
                  <a:ext uri="{FF2B5EF4-FFF2-40B4-BE49-F238E27FC236}">
                    <a16:creationId xmlns:a16="http://schemas.microsoft.com/office/drawing/2014/main" id="{1D7CE34E-9E44-4373-B59A-54A7FCD7CDD1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sļîḑè">
                <a:extLst>
                  <a:ext uri="{FF2B5EF4-FFF2-40B4-BE49-F238E27FC236}">
                    <a16:creationId xmlns:a16="http://schemas.microsoft.com/office/drawing/2014/main" id="{55659A52-E72A-4459-94A1-ABAD4354E8F4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5" name="íšľïḋé">
              <a:extLst>
                <a:ext uri="{FF2B5EF4-FFF2-40B4-BE49-F238E27FC236}">
                  <a16:creationId xmlns:a16="http://schemas.microsoft.com/office/drawing/2014/main" id="{28426D50-B8FF-4BB0-83BB-85B3AB19D31A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6" name="í$ļîdé">
              <a:extLst>
                <a:ext uri="{FF2B5EF4-FFF2-40B4-BE49-F238E27FC236}">
                  <a16:creationId xmlns:a16="http://schemas.microsoft.com/office/drawing/2014/main" id="{2005938A-1162-43A9-9574-409A359856C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7" name="ís1ïḋe">
                <a:extLst>
                  <a:ext uri="{FF2B5EF4-FFF2-40B4-BE49-F238E27FC236}">
                    <a16:creationId xmlns:a16="http://schemas.microsoft.com/office/drawing/2014/main" id="{0D9CC6B5-055F-4ED5-86D6-1651D3F2D1C8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îślïḍê">
                <a:extLst>
                  <a:ext uri="{FF2B5EF4-FFF2-40B4-BE49-F238E27FC236}">
                    <a16:creationId xmlns:a16="http://schemas.microsoft.com/office/drawing/2014/main" id="{C154A63C-CD66-4C8B-8164-04270D27100F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iśḷiḍê">
                <a:extLst>
                  <a:ext uri="{FF2B5EF4-FFF2-40B4-BE49-F238E27FC236}">
                    <a16:creationId xmlns:a16="http://schemas.microsoft.com/office/drawing/2014/main" id="{4B90D8B7-2F22-449A-BB19-D89476A082C7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ṧľíḑe">
                <a:extLst>
                  <a:ext uri="{FF2B5EF4-FFF2-40B4-BE49-F238E27FC236}">
                    <a16:creationId xmlns:a16="http://schemas.microsoft.com/office/drawing/2014/main" id="{7DD3878E-F8FF-4A43-AC41-A546C92D26DA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CEA1B47A-C0BC-41C4-B61D-379DE712E8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sp>
        <p:nvSpPr>
          <p:cNvPr id="26" name="文本占位符 32">
            <a:extLst>
              <a:ext uri="{FF2B5EF4-FFF2-40B4-BE49-F238E27FC236}">
                <a16:creationId xmlns:a16="http://schemas.microsoft.com/office/drawing/2014/main" id="{7B45268B-9C0A-4555-AD4C-210A06D294E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587196" y="340254"/>
            <a:ext cx="3748209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4F6C48A1-E50F-42BE-BD2E-B4F7C83E8FA8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A07A501-59C6-4A7C-AD1D-1E65EBB8BC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51925" y="2036531"/>
            <a:ext cx="6785436" cy="3981033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8" name="图片占位符 27">
            <a:extLst>
              <a:ext uri="{FF2B5EF4-FFF2-40B4-BE49-F238E27FC236}">
                <a16:creationId xmlns:a16="http://schemas.microsoft.com/office/drawing/2014/main" id="{F53A298F-52CE-4969-A9CF-50FA4018EE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78574" y="2525156"/>
            <a:ext cx="4084674" cy="190211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7166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74F9A93-59C4-4756-A28F-F3DFFF22E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63DF-B9E4-4586-93FD-95547E6FD0DC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3C8252B-59AB-41A1-B3FD-B54B8CAC0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87BAA79-025D-49AE-A191-ED3421D34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6B931-9FE5-4530-B16B-DC33AD6A33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4268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74F9A93-59C4-4756-A28F-F3DFFF22E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63DF-B9E4-4586-93FD-95547E6FD0DC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3C8252B-59AB-41A1-B3FD-B54B8CAC0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87BAA79-025D-49AE-A191-ED3421D34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6B931-9FE5-4530-B16B-DC33AD6A337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8A09E60B-9D8D-4216-9ADE-78E603F4C9F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372253" y="10887"/>
            <a:ext cx="9759697" cy="68580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3106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74F9A93-59C4-4756-A28F-F3DFFF22E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63DF-B9E4-4586-93FD-95547E6FD0DC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3C8252B-59AB-41A1-B3FD-B54B8CAC0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87BAA79-025D-49AE-A191-ED3421D34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6B931-9FE5-4530-B16B-DC33AD6A337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41E12631-02F0-4AF5-AA0D-D8DD46F5BF39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38200" y="0"/>
            <a:ext cx="5098694" cy="6851507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9575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图片占位符 69">
            <a:extLst>
              <a:ext uri="{FF2B5EF4-FFF2-40B4-BE49-F238E27FC236}">
                <a16:creationId xmlns:a16="http://schemas.microsoft.com/office/drawing/2014/main" id="{87A8A5C6-32C6-4F4D-8F29-8EFA7760762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64211" y="2590167"/>
            <a:ext cx="6427787" cy="42370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4" name="图片占位符 23">
            <a:extLst>
              <a:ext uri="{FF2B5EF4-FFF2-40B4-BE49-F238E27FC236}">
                <a16:creationId xmlns:a16="http://schemas.microsoft.com/office/drawing/2014/main" id="{5885FF35-E49F-449B-B15D-D62D2D61E1B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495268"/>
            <a:ext cx="5764212" cy="4331936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5" name="图片占位符 34">
            <a:extLst>
              <a:ext uri="{FF2B5EF4-FFF2-40B4-BE49-F238E27FC236}">
                <a16:creationId xmlns:a16="http://schemas.microsoft.com/office/drawing/2014/main" id="{AE9F034C-FBCF-49EF-A3C3-894260D97F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12191999" cy="4064780"/>
          </a:xfrm>
          <a:custGeom>
            <a:avLst/>
            <a:gdLst>
              <a:gd name="connsiteX0" fmla="*/ 0 w 12179402"/>
              <a:gd name="connsiteY0" fmla="*/ 0 h 4062881"/>
              <a:gd name="connsiteX1" fmla="*/ 12179402 w 12179402"/>
              <a:gd name="connsiteY1" fmla="*/ 0 h 4062881"/>
              <a:gd name="connsiteX2" fmla="*/ 12179402 w 12179402"/>
              <a:gd name="connsiteY2" fmla="*/ 2622353 h 4062881"/>
              <a:gd name="connsiteX3" fmla="*/ 6086489 w 12179402"/>
              <a:gd name="connsiteY3" fmla="*/ 4062881 h 4062881"/>
              <a:gd name="connsiteX4" fmla="*/ 7922 w 12179402"/>
              <a:gd name="connsiteY4" fmla="*/ 2621254 h 4062881"/>
              <a:gd name="connsiteX5" fmla="*/ 0 w 12179402"/>
              <a:gd name="connsiteY5" fmla="*/ 2621254 h 4062881"/>
              <a:gd name="connsiteX6" fmla="*/ 0 w 12179402"/>
              <a:gd name="connsiteY6" fmla="*/ 2619375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9402" h="4062881">
                <a:moveTo>
                  <a:pt x="0" y="0"/>
                </a:moveTo>
                <a:lnTo>
                  <a:pt x="12179402" y="0"/>
                </a:lnTo>
                <a:lnTo>
                  <a:pt x="12179402" y="2622353"/>
                </a:lnTo>
                <a:lnTo>
                  <a:pt x="6086489" y="4062881"/>
                </a:lnTo>
                <a:lnTo>
                  <a:pt x="7922" y="2621254"/>
                </a:lnTo>
                <a:lnTo>
                  <a:pt x="0" y="2621254"/>
                </a:lnTo>
                <a:lnTo>
                  <a:pt x="0" y="261937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91515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308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743760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37A6C4-348D-4AEE-A178-D7A7951ECA33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" y="10473"/>
            <a:ext cx="12191994" cy="34290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237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ísḷïḋé">
            <a:extLst>
              <a:ext uri="{FF2B5EF4-FFF2-40B4-BE49-F238E27FC236}">
                <a16:creationId xmlns:a16="http://schemas.microsoft.com/office/drawing/2014/main" id="{C008D62A-03B5-48ED-867A-28BA9DC91576}"/>
              </a:ext>
            </a:extLst>
          </p:cNvPr>
          <p:cNvGrpSpPr/>
          <p:nvPr userDrawn="1"/>
        </p:nvGrpSpPr>
        <p:grpSpPr>
          <a:xfrm>
            <a:off x="2018769" y="-653080"/>
            <a:ext cx="8154462" cy="8164160"/>
            <a:chOff x="1735138" y="2095500"/>
            <a:chExt cx="2667000" cy="2670175"/>
          </a:xfrm>
          <a:solidFill>
            <a:schemeClr val="accent5">
              <a:alpha val="5000"/>
            </a:schemeClr>
          </a:solidFill>
        </p:grpSpPr>
        <p:sp>
          <p:nvSpPr>
            <p:cNvPr id="8" name="iṣ1íḋê">
              <a:extLst>
                <a:ext uri="{FF2B5EF4-FFF2-40B4-BE49-F238E27FC236}">
                  <a16:creationId xmlns:a16="http://schemas.microsoft.com/office/drawing/2014/main" id="{9D748DD3-FDBE-4292-8C21-F05FC061A8FA}"/>
                </a:ext>
              </a:extLst>
            </p:cNvPr>
            <p:cNvSpPr/>
            <p:nvPr/>
          </p:nvSpPr>
          <p:spPr bwMode="auto">
            <a:xfrm>
              <a:off x="2913063" y="3238500"/>
              <a:ext cx="319088" cy="762000"/>
            </a:xfrm>
            <a:custGeom>
              <a:avLst/>
              <a:gdLst>
                <a:gd name="T0" fmla="*/ 56 w 97"/>
                <a:gd name="T1" fmla="*/ 193 h 231"/>
                <a:gd name="T2" fmla="*/ 41 w 97"/>
                <a:gd name="T3" fmla="*/ 193 h 231"/>
                <a:gd name="T4" fmla="*/ 41 w 97"/>
                <a:gd name="T5" fmla="*/ 22 h 231"/>
                <a:gd name="T6" fmla="*/ 23 w 97"/>
                <a:gd name="T7" fmla="*/ 0 h 231"/>
                <a:gd name="T8" fmla="*/ 4 w 97"/>
                <a:gd name="T9" fmla="*/ 22 h 231"/>
                <a:gd name="T10" fmla="*/ 1 w 97"/>
                <a:gd name="T11" fmla="*/ 175 h 231"/>
                <a:gd name="T12" fmla="*/ 48 w 97"/>
                <a:gd name="T13" fmla="*/ 231 h 231"/>
                <a:gd name="T14" fmla="*/ 96 w 97"/>
                <a:gd name="T15" fmla="*/ 175 h 231"/>
                <a:gd name="T16" fmla="*/ 92 w 97"/>
                <a:gd name="T17" fmla="*/ 22 h 231"/>
                <a:gd name="T18" fmla="*/ 73 w 97"/>
                <a:gd name="T19" fmla="*/ 0 h 231"/>
                <a:gd name="T20" fmla="*/ 56 w 97"/>
                <a:gd name="T21" fmla="*/ 22 h 231"/>
                <a:gd name="T22" fmla="*/ 56 w 97"/>
                <a:gd name="T23" fmla="*/ 193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231">
                  <a:moveTo>
                    <a:pt x="56" y="193"/>
                  </a:moveTo>
                  <a:cubicBezTo>
                    <a:pt x="41" y="193"/>
                    <a:pt x="41" y="193"/>
                    <a:pt x="41" y="193"/>
                  </a:cubicBezTo>
                  <a:cubicBezTo>
                    <a:pt x="41" y="136"/>
                    <a:pt x="41" y="79"/>
                    <a:pt x="41" y="22"/>
                  </a:cubicBezTo>
                  <a:cubicBezTo>
                    <a:pt x="40" y="11"/>
                    <a:pt x="38" y="1"/>
                    <a:pt x="23" y="0"/>
                  </a:cubicBezTo>
                  <a:cubicBezTo>
                    <a:pt x="13" y="0"/>
                    <a:pt x="4" y="7"/>
                    <a:pt x="4" y="22"/>
                  </a:cubicBezTo>
                  <a:cubicBezTo>
                    <a:pt x="3" y="73"/>
                    <a:pt x="2" y="124"/>
                    <a:pt x="1" y="175"/>
                  </a:cubicBezTo>
                  <a:cubicBezTo>
                    <a:pt x="0" y="206"/>
                    <a:pt x="15" y="231"/>
                    <a:pt x="48" y="231"/>
                  </a:cubicBezTo>
                  <a:cubicBezTo>
                    <a:pt x="82" y="231"/>
                    <a:pt x="97" y="206"/>
                    <a:pt x="96" y="175"/>
                  </a:cubicBezTo>
                  <a:cubicBezTo>
                    <a:pt x="95" y="124"/>
                    <a:pt x="94" y="73"/>
                    <a:pt x="92" y="22"/>
                  </a:cubicBezTo>
                  <a:cubicBezTo>
                    <a:pt x="92" y="7"/>
                    <a:pt x="84" y="0"/>
                    <a:pt x="73" y="0"/>
                  </a:cubicBezTo>
                  <a:cubicBezTo>
                    <a:pt x="58" y="1"/>
                    <a:pt x="56" y="11"/>
                    <a:pt x="56" y="22"/>
                  </a:cubicBezTo>
                  <a:cubicBezTo>
                    <a:pt x="56" y="79"/>
                    <a:pt x="56" y="136"/>
                    <a:pt x="56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$ḻïďê">
              <a:extLst>
                <a:ext uri="{FF2B5EF4-FFF2-40B4-BE49-F238E27FC236}">
                  <a16:creationId xmlns:a16="http://schemas.microsoft.com/office/drawing/2014/main" id="{3BDF44C7-FEBF-4A34-851B-E4F27880FCA3}"/>
                </a:ext>
              </a:extLst>
            </p:cNvPr>
            <p:cNvSpPr/>
            <p:nvPr/>
          </p:nvSpPr>
          <p:spPr bwMode="auto">
            <a:xfrm>
              <a:off x="2008188" y="2713038"/>
              <a:ext cx="257175" cy="342900"/>
            </a:xfrm>
            <a:custGeom>
              <a:avLst/>
              <a:gdLst>
                <a:gd name="T0" fmla="*/ 13 w 78"/>
                <a:gd name="T1" fmla="*/ 80 h 104"/>
                <a:gd name="T2" fmla="*/ 6 w 78"/>
                <a:gd name="T3" fmla="*/ 80 h 104"/>
                <a:gd name="T4" fmla="*/ 1 w 78"/>
                <a:gd name="T5" fmla="*/ 85 h 104"/>
                <a:gd name="T6" fmla="*/ 7 w 78"/>
                <a:gd name="T7" fmla="*/ 96 h 104"/>
                <a:gd name="T8" fmla="*/ 36 w 78"/>
                <a:gd name="T9" fmla="*/ 103 h 104"/>
                <a:gd name="T10" fmla="*/ 40 w 78"/>
                <a:gd name="T11" fmla="*/ 94 h 104"/>
                <a:gd name="T12" fmla="*/ 26 w 78"/>
                <a:gd name="T13" fmla="*/ 87 h 104"/>
                <a:gd name="T14" fmla="*/ 20 w 78"/>
                <a:gd name="T15" fmla="*/ 62 h 104"/>
                <a:gd name="T16" fmla="*/ 27 w 78"/>
                <a:gd name="T17" fmla="*/ 38 h 104"/>
                <a:gd name="T18" fmla="*/ 32 w 78"/>
                <a:gd name="T19" fmla="*/ 40 h 104"/>
                <a:gd name="T20" fmla="*/ 38 w 78"/>
                <a:gd name="T21" fmla="*/ 54 h 104"/>
                <a:gd name="T22" fmla="*/ 35 w 78"/>
                <a:gd name="T23" fmla="*/ 56 h 104"/>
                <a:gd name="T24" fmla="*/ 28 w 78"/>
                <a:gd name="T25" fmla="*/ 56 h 104"/>
                <a:gd name="T26" fmla="*/ 26 w 78"/>
                <a:gd name="T27" fmla="*/ 63 h 104"/>
                <a:gd name="T28" fmla="*/ 34 w 78"/>
                <a:gd name="T29" fmla="*/ 65 h 104"/>
                <a:gd name="T30" fmla="*/ 38 w 78"/>
                <a:gd name="T31" fmla="*/ 65 h 104"/>
                <a:gd name="T32" fmla="*/ 37 w 78"/>
                <a:gd name="T33" fmla="*/ 74 h 104"/>
                <a:gd name="T34" fmla="*/ 37 w 78"/>
                <a:gd name="T35" fmla="*/ 80 h 104"/>
                <a:gd name="T36" fmla="*/ 45 w 78"/>
                <a:gd name="T37" fmla="*/ 80 h 104"/>
                <a:gd name="T38" fmla="*/ 45 w 78"/>
                <a:gd name="T39" fmla="*/ 68 h 104"/>
                <a:gd name="T40" fmla="*/ 49 w 78"/>
                <a:gd name="T41" fmla="*/ 57 h 104"/>
                <a:gd name="T42" fmla="*/ 58 w 78"/>
                <a:gd name="T43" fmla="*/ 55 h 104"/>
                <a:gd name="T44" fmla="*/ 66 w 78"/>
                <a:gd name="T45" fmla="*/ 42 h 104"/>
                <a:gd name="T46" fmla="*/ 71 w 78"/>
                <a:gd name="T47" fmla="*/ 17 h 104"/>
                <a:gd name="T48" fmla="*/ 73 w 78"/>
                <a:gd name="T49" fmla="*/ 7 h 104"/>
                <a:gd name="T50" fmla="*/ 38 w 78"/>
                <a:gd name="T51" fmla="*/ 8 h 104"/>
                <a:gd name="T52" fmla="*/ 16 w 78"/>
                <a:gd name="T53" fmla="*/ 40 h 104"/>
                <a:gd name="T54" fmla="*/ 12 w 78"/>
                <a:gd name="T55" fmla="*/ 69 h 104"/>
                <a:gd name="T56" fmla="*/ 13 w 78"/>
                <a:gd name="T57" fmla="*/ 80 h 104"/>
                <a:gd name="T58" fmla="*/ 13 w 78"/>
                <a:gd name="T59" fmla="*/ 80 h 104"/>
                <a:gd name="T60" fmla="*/ 44 w 78"/>
                <a:gd name="T61" fmla="*/ 54 h 104"/>
                <a:gd name="T62" fmla="*/ 42 w 78"/>
                <a:gd name="T63" fmla="*/ 56 h 104"/>
                <a:gd name="T64" fmla="*/ 42 w 78"/>
                <a:gd name="T65" fmla="*/ 39 h 104"/>
                <a:gd name="T66" fmla="*/ 35 w 78"/>
                <a:gd name="T67" fmla="*/ 35 h 104"/>
                <a:gd name="T68" fmla="*/ 29 w 78"/>
                <a:gd name="T69" fmla="*/ 35 h 104"/>
                <a:gd name="T70" fmla="*/ 36 w 78"/>
                <a:gd name="T71" fmla="*/ 23 h 104"/>
                <a:gd name="T72" fmla="*/ 54 w 78"/>
                <a:gd name="T73" fmla="*/ 11 h 104"/>
                <a:gd name="T74" fmla="*/ 55 w 78"/>
                <a:gd name="T75" fmla="*/ 28 h 104"/>
                <a:gd name="T76" fmla="*/ 54 w 78"/>
                <a:gd name="T77" fmla="*/ 45 h 104"/>
                <a:gd name="T78" fmla="*/ 48 w 78"/>
                <a:gd name="T79" fmla="*/ 48 h 104"/>
                <a:gd name="T80" fmla="*/ 44 w 78"/>
                <a:gd name="T81" fmla="*/ 5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" h="104">
                  <a:moveTo>
                    <a:pt x="13" y="80"/>
                  </a:moveTo>
                  <a:cubicBezTo>
                    <a:pt x="12" y="81"/>
                    <a:pt x="9" y="79"/>
                    <a:pt x="6" y="80"/>
                  </a:cubicBezTo>
                  <a:cubicBezTo>
                    <a:pt x="3" y="82"/>
                    <a:pt x="2" y="84"/>
                    <a:pt x="1" y="85"/>
                  </a:cubicBezTo>
                  <a:cubicBezTo>
                    <a:pt x="0" y="87"/>
                    <a:pt x="1" y="92"/>
                    <a:pt x="7" y="96"/>
                  </a:cubicBezTo>
                  <a:cubicBezTo>
                    <a:pt x="12" y="100"/>
                    <a:pt x="32" y="104"/>
                    <a:pt x="36" y="103"/>
                  </a:cubicBezTo>
                  <a:cubicBezTo>
                    <a:pt x="40" y="102"/>
                    <a:pt x="43" y="94"/>
                    <a:pt x="40" y="94"/>
                  </a:cubicBezTo>
                  <a:cubicBezTo>
                    <a:pt x="36" y="93"/>
                    <a:pt x="28" y="91"/>
                    <a:pt x="26" y="87"/>
                  </a:cubicBezTo>
                  <a:cubicBezTo>
                    <a:pt x="23" y="83"/>
                    <a:pt x="19" y="76"/>
                    <a:pt x="20" y="62"/>
                  </a:cubicBezTo>
                  <a:cubicBezTo>
                    <a:pt x="20" y="48"/>
                    <a:pt x="25" y="40"/>
                    <a:pt x="27" y="38"/>
                  </a:cubicBezTo>
                  <a:cubicBezTo>
                    <a:pt x="29" y="37"/>
                    <a:pt x="32" y="39"/>
                    <a:pt x="32" y="40"/>
                  </a:cubicBezTo>
                  <a:cubicBezTo>
                    <a:pt x="33" y="41"/>
                    <a:pt x="37" y="53"/>
                    <a:pt x="38" y="54"/>
                  </a:cubicBezTo>
                  <a:cubicBezTo>
                    <a:pt x="38" y="54"/>
                    <a:pt x="38" y="58"/>
                    <a:pt x="35" y="56"/>
                  </a:cubicBezTo>
                  <a:cubicBezTo>
                    <a:pt x="33" y="55"/>
                    <a:pt x="30" y="54"/>
                    <a:pt x="28" y="56"/>
                  </a:cubicBezTo>
                  <a:cubicBezTo>
                    <a:pt x="25" y="57"/>
                    <a:pt x="23" y="60"/>
                    <a:pt x="26" y="63"/>
                  </a:cubicBezTo>
                  <a:cubicBezTo>
                    <a:pt x="29" y="66"/>
                    <a:pt x="32" y="65"/>
                    <a:pt x="34" y="65"/>
                  </a:cubicBezTo>
                  <a:cubicBezTo>
                    <a:pt x="35" y="64"/>
                    <a:pt x="39" y="63"/>
                    <a:pt x="38" y="65"/>
                  </a:cubicBezTo>
                  <a:cubicBezTo>
                    <a:pt x="37" y="67"/>
                    <a:pt x="37" y="74"/>
                    <a:pt x="37" y="74"/>
                  </a:cubicBezTo>
                  <a:cubicBezTo>
                    <a:pt x="37" y="74"/>
                    <a:pt x="34" y="78"/>
                    <a:pt x="37" y="80"/>
                  </a:cubicBezTo>
                  <a:cubicBezTo>
                    <a:pt x="40" y="82"/>
                    <a:pt x="45" y="82"/>
                    <a:pt x="45" y="80"/>
                  </a:cubicBezTo>
                  <a:cubicBezTo>
                    <a:pt x="45" y="78"/>
                    <a:pt x="45" y="72"/>
                    <a:pt x="45" y="68"/>
                  </a:cubicBezTo>
                  <a:cubicBezTo>
                    <a:pt x="46" y="65"/>
                    <a:pt x="47" y="59"/>
                    <a:pt x="49" y="57"/>
                  </a:cubicBezTo>
                  <a:cubicBezTo>
                    <a:pt x="52" y="56"/>
                    <a:pt x="54" y="57"/>
                    <a:pt x="58" y="55"/>
                  </a:cubicBezTo>
                  <a:cubicBezTo>
                    <a:pt x="61" y="52"/>
                    <a:pt x="66" y="46"/>
                    <a:pt x="66" y="42"/>
                  </a:cubicBezTo>
                  <a:cubicBezTo>
                    <a:pt x="66" y="39"/>
                    <a:pt x="69" y="20"/>
                    <a:pt x="71" y="17"/>
                  </a:cubicBezTo>
                  <a:cubicBezTo>
                    <a:pt x="73" y="14"/>
                    <a:pt x="78" y="12"/>
                    <a:pt x="73" y="7"/>
                  </a:cubicBezTo>
                  <a:cubicBezTo>
                    <a:pt x="68" y="2"/>
                    <a:pt x="48" y="0"/>
                    <a:pt x="38" y="8"/>
                  </a:cubicBezTo>
                  <a:cubicBezTo>
                    <a:pt x="29" y="15"/>
                    <a:pt x="21" y="26"/>
                    <a:pt x="16" y="40"/>
                  </a:cubicBezTo>
                  <a:cubicBezTo>
                    <a:pt x="11" y="54"/>
                    <a:pt x="10" y="62"/>
                    <a:pt x="12" y="69"/>
                  </a:cubicBezTo>
                  <a:cubicBezTo>
                    <a:pt x="14" y="77"/>
                    <a:pt x="15" y="79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lose/>
                  <a:moveTo>
                    <a:pt x="44" y="54"/>
                  </a:moveTo>
                  <a:cubicBezTo>
                    <a:pt x="44" y="54"/>
                    <a:pt x="43" y="54"/>
                    <a:pt x="42" y="56"/>
                  </a:cubicBezTo>
                  <a:cubicBezTo>
                    <a:pt x="42" y="57"/>
                    <a:pt x="42" y="44"/>
                    <a:pt x="42" y="39"/>
                  </a:cubicBezTo>
                  <a:cubicBezTo>
                    <a:pt x="42" y="34"/>
                    <a:pt x="38" y="34"/>
                    <a:pt x="35" y="35"/>
                  </a:cubicBezTo>
                  <a:cubicBezTo>
                    <a:pt x="31" y="35"/>
                    <a:pt x="31" y="35"/>
                    <a:pt x="29" y="35"/>
                  </a:cubicBezTo>
                  <a:cubicBezTo>
                    <a:pt x="31" y="31"/>
                    <a:pt x="33" y="28"/>
                    <a:pt x="36" y="23"/>
                  </a:cubicBezTo>
                  <a:cubicBezTo>
                    <a:pt x="40" y="17"/>
                    <a:pt x="46" y="11"/>
                    <a:pt x="54" y="11"/>
                  </a:cubicBezTo>
                  <a:cubicBezTo>
                    <a:pt x="58" y="10"/>
                    <a:pt x="56" y="24"/>
                    <a:pt x="55" y="28"/>
                  </a:cubicBezTo>
                  <a:cubicBezTo>
                    <a:pt x="55" y="31"/>
                    <a:pt x="55" y="43"/>
                    <a:pt x="54" y="45"/>
                  </a:cubicBezTo>
                  <a:cubicBezTo>
                    <a:pt x="54" y="48"/>
                    <a:pt x="52" y="47"/>
                    <a:pt x="48" y="48"/>
                  </a:cubicBezTo>
                  <a:cubicBezTo>
                    <a:pt x="45" y="49"/>
                    <a:pt x="44" y="54"/>
                    <a:pt x="44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ïṧḻíḓé">
              <a:extLst>
                <a:ext uri="{FF2B5EF4-FFF2-40B4-BE49-F238E27FC236}">
                  <a16:creationId xmlns:a16="http://schemas.microsoft.com/office/drawing/2014/main" id="{7DDE52DB-A8A2-418C-A706-0A8117F95E44}"/>
                </a:ext>
              </a:extLst>
            </p:cNvPr>
            <p:cNvSpPr/>
            <p:nvPr/>
          </p:nvSpPr>
          <p:spPr bwMode="auto">
            <a:xfrm>
              <a:off x="2540001" y="2389188"/>
              <a:ext cx="98425" cy="225425"/>
            </a:xfrm>
            <a:custGeom>
              <a:avLst/>
              <a:gdLst>
                <a:gd name="T0" fmla="*/ 4 w 30"/>
                <a:gd name="T1" fmla="*/ 2 h 68"/>
                <a:gd name="T2" fmla="*/ 2 w 30"/>
                <a:gd name="T3" fmla="*/ 10 h 68"/>
                <a:gd name="T4" fmla="*/ 10 w 30"/>
                <a:gd name="T5" fmla="*/ 22 h 68"/>
                <a:gd name="T6" fmla="*/ 19 w 30"/>
                <a:gd name="T7" fmla="*/ 50 h 68"/>
                <a:gd name="T8" fmla="*/ 20 w 30"/>
                <a:gd name="T9" fmla="*/ 60 h 68"/>
                <a:gd name="T10" fmla="*/ 25 w 30"/>
                <a:gd name="T11" fmla="*/ 67 h 68"/>
                <a:gd name="T12" fmla="*/ 27 w 30"/>
                <a:gd name="T13" fmla="*/ 58 h 68"/>
                <a:gd name="T14" fmla="*/ 19 w 30"/>
                <a:gd name="T15" fmla="*/ 30 h 68"/>
                <a:gd name="T16" fmla="*/ 14 w 30"/>
                <a:gd name="T17" fmla="*/ 15 h 68"/>
                <a:gd name="T18" fmla="*/ 11 w 30"/>
                <a:gd name="T19" fmla="*/ 6 h 68"/>
                <a:gd name="T20" fmla="*/ 4 w 30"/>
                <a:gd name="T21" fmla="*/ 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68">
                  <a:moveTo>
                    <a:pt x="4" y="2"/>
                  </a:moveTo>
                  <a:cubicBezTo>
                    <a:pt x="1" y="3"/>
                    <a:pt x="0" y="5"/>
                    <a:pt x="2" y="10"/>
                  </a:cubicBezTo>
                  <a:cubicBezTo>
                    <a:pt x="5" y="14"/>
                    <a:pt x="8" y="13"/>
                    <a:pt x="10" y="22"/>
                  </a:cubicBezTo>
                  <a:cubicBezTo>
                    <a:pt x="13" y="30"/>
                    <a:pt x="18" y="47"/>
                    <a:pt x="19" y="50"/>
                  </a:cubicBezTo>
                  <a:cubicBezTo>
                    <a:pt x="20" y="53"/>
                    <a:pt x="20" y="58"/>
                    <a:pt x="20" y="60"/>
                  </a:cubicBezTo>
                  <a:cubicBezTo>
                    <a:pt x="20" y="62"/>
                    <a:pt x="21" y="68"/>
                    <a:pt x="25" y="67"/>
                  </a:cubicBezTo>
                  <a:cubicBezTo>
                    <a:pt x="30" y="66"/>
                    <a:pt x="28" y="61"/>
                    <a:pt x="27" y="58"/>
                  </a:cubicBezTo>
                  <a:cubicBezTo>
                    <a:pt x="27" y="55"/>
                    <a:pt x="21" y="33"/>
                    <a:pt x="19" y="30"/>
                  </a:cubicBezTo>
                  <a:cubicBezTo>
                    <a:pt x="18" y="27"/>
                    <a:pt x="15" y="18"/>
                    <a:pt x="14" y="15"/>
                  </a:cubicBezTo>
                  <a:cubicBezTo>
                    <a:pt x="14" y="12"/>
                    <a:pt x="14" y="9"/>
                    <a:pt x="11" y="6"/>
                  </a:cubicBezTo>
                  <a:cubicBezTo>
                    <a:pt x="9" y="4"/>
                    <a:pt x="7" y="0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íśḷïḓê">
              <a:extLst>
                <a:ext uri="{FF2B5EF4-FFF2-40B4-BE49-F238E27FC236}">
                  <a16:creationId xmlns:a16="http://schemas.microsoft.com/office/drawing/2014/main" id="{049B4209-EC5A-48B2-A77F-DD3F04ED348F}"/>
                </a:ext>
              </a:extLst>
            </p:cNvPr>
            <p:cNvSpPr/>
            <p:nvPr/>
          </p:nvSpPr>
          <p:spPr bwMode="auto">
            <a:xfrm>
              <a:off x="2608263" y="2376488"/>
              <a:ext cx="69850" cy="128588"/>
            </a:xfrm>
            <a:custGeom>
              <a:avLst/>
              <a:gdLst>
                <a:gd name="T0" fmla="*/ 4 w 21"/>
                <a:gd name="T1" fmla="*/ 1 h 39"/>
                <a:gd name="T2" fmla="*/ 0 w 21"/>
                <a:gd name="T3" fmla="*/ 5 h 39"/>
                <a:gd name="T4" fmla="*/ 4 w 21"/>
                <a:gd name="T5" fmla="*/ 13 h 39"/>
                <a:gd name="T6" fmla="*/ 9 w 21"/>
                <a:gd name="T7" fmla="*/ 19 h 39"/>
                <a:gd name="T8" fmla="*/ 17 w 21"/>
                <a:gd name="T9" fmla="*/ 38 h 39"/>
                <a:gd name="T10" fmla="*/ 21 w 21"/>
                <a:gd name="T11" fmla="*/ 32 h 39"/>
                <a:gd name="T12" fmla="*/ 19 w 21"/>
                <a:gd name="T13" fmla="*/ 21 h 39"/>
                <a:gd name="T14" fmla="*/ 16 w 21"/>
                <a:gd name="T15" fmla="*/ 14 h 39"/>
                <a:gd name="T16" fmla="*/ 11 w 21"/>
                <a:gd name="T17" fmla="*/ 3 h 39"/>
                <a:gd name="T18" fmla="*/ 4 w 21"/>
                <a:gd name="T1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39">
                  <a:moveTo>
                    <a:pt x="4" y="1"/>
                  </a:moveTo>
                  <a:cubicBezTo>
                    <a:pt x="2" y="2"/>
                    <a:pt x="0" y="2"/>
                    <a:pt x="0" y="5"/>
                  </a:cubicBezTo>
                  <a:cubicBezTo>
                    <a:pt x="0" y="8"/>
                    <a:pt x="3" y="11"/>
                    <a:pt x="4" y="13"/>
                  </a:cubicBezTo>
                  <a:cubicBezTo>
                    <a:pt x="6" y="15"/>
                    <a:pt x="8" y="17"/>
                    <a:pt x="9" y="19"/>
                  </a:cubicBezTo>
                  <a:cubicBezTo>
                    <a:pt x="9" y="22"/>
                    <a:pt x="15" y="37"/>
                    <a:pt x="17" y="38"/>
                  </a:cubicBezTo>
                  <a:cubicBezTo>
                    <a:pt x="19" y="39"/>
                    <a:pt x="21" y="36"/>
                    <a:pt x="21" y="32"/>
                  </a:cubicBezTo>
                  <a:cubicBezTo>
                    <a:pt x="21" y="28"/>
                    <a:pt x="20" y="23"/>
                    <a:pt x="19" y="21"/>
                  </a:cubicBezTo>
                  <a:cubicBezTo>
                    <a:pt x="17" y="20"/>
                    <a:pt x="16" y="17"/>
                    <a:pt x="16" y="14"/>
                  </a:cubicBezTo>
                  <a:cubicBezTo>
                    <a:pt x="16" y="10"/>
                    <a:pt x="13" y="6"/>
                    <a:pt x="11" y="3"/>
                  </a:cubicBezTo>
                  <a:cubicBezTo>
                    <a:pt x="8" y="0"/>
                    <a:pt x="5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ṧļîḓè">
              <a:extLst>
                <a:ext uri="{FF2B5EF4-FFF2-40B4-BE49-F238E27FC236}">
                  <a16:creationId xmlns:a16="http://schemas.microsoft.com/office/drawing/2014/main" id="{6A405011-B0A1-4DE4-9205-13C879A5AE1D}"/>
                </a:ext>
              </a:extLst>
            </p:cNvPr>
            <p:cNvSpPr/>
            <p:nvPr/>
          </p:nvSpPr>
          <p:spPr bwMode="auto">
            <a:xfrm>
              <a:off x="2644776" y="2263775"/>
              <a:ext cx="155575" cy="300038"/>
            </a:xfrm>
            <a:custGeom>
              <a:avLst/>
              <a:gdLst>
                <a:gd name="T0" fmla="*/ 7 w 47"/>
                <a:gd name="T1" fmla="*/ 0 h 91"/>
                <a:gd name="T2" fmla="*/ 1 w 47"/>
                <a:gd name="T3" fmla="*/ 3 h 91"/>
                <a:gd name="T4" fmla="*/ 4 w 47"/>
                <a:gd name="T5" fmla="*/ 10 h 91"/>
                <a:gd name="T6" fmla="*/ 8 w 47"/>
                <a:gd name="T7" fmla="*/ 18 h 91"/>
                <a:gd name="T8" fmla="*/ 20 w 47"/>
                <a:gd name="T9" fmla="*/ 45 h 91"/>
                <a:gd name="T10" fmla="*/ 29 w 47"/>
                <a:gd name="T11" fmla="*/ 67 h 91"/>
                <a:gd name="T12" fmla="*/ 41 w 47"/>
                <a:gd name="T13" fmla="*/ 89 h 91"/>
                <a:gd name="T14" fmla="*/ 44 w 47"/>
                <a:gd name="T15" fmla="*/ 81 h 91"/>
                <a:gd name="T16" fmla="*/ 38 w 47"/>
                <a:gd name="T17" fmla="*/ 73 h 91"/>
                <a:gd name="T18" fmla="*/ 20 w 47"/>
                <a:gd name="T19" fmla="*/ 32 h 91"/>
                <a:gd name="T20" fmla="*/ 16 w 47"/>
                <a:gd name="T21" fmla="*/ 16 h 91"/>
                <a:gd name="T22" fmla="*/ 16 w 47"/>
                <a:gd name="T23" fmla="*/ 5 h 91"/>
                <a:gd name="T24" fmla="*/ 7 w 47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91">
                  <a:moveTo>
                    <a:pt x="7" y="0"/>
                  </a:moveTo>
                  <a:cubicBezTo>
                    <a:pt x="5" y="0"/>
                    <a:pt x="2" y="1"/>
                    <a:pt x="1" y="3"/>
                  </a:cubicBezTo>
                  <a:cubicBezTo>
                    <a:pt x="0" y="5"/>
                    <a:pt x="1" y="8"/>
                    <a:pt x="4" y="10"/>
                  </a:cubicBezTo>
                  <a:cubicBezTo>
                    <a:pt x="6" y="13"/>
                    <a:pt x="8" y="16"/>
                    <a:pt x="8" y="18"/>
                  </a:cubicBezTo>
                  <a:cubicBezTo>
                    <a:pt x="9" y="20"/>
                    <a:pt x="18" y="40"/>
                    <a:pt x="20" y="45"/>
                  </a:cubicBezTo>
                  <a:cubicBezTo>
                    <a:pt x="22" y="50"/>
                    <a:pt x="26" y="61"/>
                    <a:pt x="29" y="67"/>
                  </a:cubicBezTo>
                  <a:cubicBezTo>
                    <a:pt x="32" y="74"/>
                    <a:pt x="37" y="86"/>
                    <a:pt x="41" y="89"/>
                  </a:cubicBezTo>
                  <a:cubicBezTo>
                    <a:pt x="45" y="91"/>
                    <a:pt x="47" y="84"/>
                    <a:pt x="44" y="81"/>
                  </a:cubicBezTo>
                  <a:cubicBezTo>
                    <a:pt x="42" y="78"/>
                    <a:pt x="42" y="79"/>
                    <a:pt x="38" y="73"/>
                  </a:cubicBezTo>
                  <a:cubicBezTo>
                    <a:pt x="35" y="67"/>
                    <a:pt x="21" y="34"/>
                    <a:pt x="20" y="32"/>
                  </a:cubicBezTo>
                  <a:cubicBezTo>
                    <a:pt x="19" y="29"/>
                    <a:pt x="16" y="19"/>
                    <a:pt x="16" y="16"/>
                  </a:cubicBezTo>
                  <a:cubicBezTo>
                    <a:pt x="16" y="12"/>
                    <a:pt x="18" y="8"/>
                    <a:pt x="16" y="5"/>
                  </a:cubicBezTo>
                  <a:cubicBezTo>
                    <a:pt x="15" y="2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íṣľîḑê">
              <a:extLst>
                <a:ext uri="{FF2B5EF4-FFF2-40B4-BE49-F238E27FC236}">
                  <a16:creationId xmlns:a16="http://schemas.microsoft.com/office/drawing/2014/main" id="{CFDA81B2-3C65-4970-AF33-91A10F18C428}"/>
                </a:ext>
              </a:extLst>
            </p:cNvPr>
            <p:cNvSpPr/>
            <p:nvPr/>
          </p:nvSpPr>
          <p:spPr bwMode="auto">
            <a:xfrm>
              <a:off x="3508376" y="2495550"/>
              <a:ext cx="69850" cy="111125"/>
            </a:xfrm>
            <a:custGeom>
              <a:avLst/>
              <a:gdLst>
                <a:gd name="T0" fmla="*/ 0 w 21"/>
                <a:gd name="T1" fmla="*/ 11 h 34"/>
                <a:gd name="T2" fmla="*/ 12 w 21"/>
                <a:gd name="T3" fmla="*/ 33 h 34"/>
                <a:gd name="T4" fmla="*/ 19 w 21"/>
                <a:gd name="T5" fmla="*/ 21 h 34"/>
                <a:gd name="T6" fmla="*/ 6 w 21"/>
                <a:gd name="T7" fmla="*/ 5 h 34"/>
                <a:gd name="T8" fmla="*/ 0 w 21"/>
                <a:gd name="T9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4">
                  <a:moveTo>
                    <a:pt x="0" y="11"/>
                  </a:moveTo>
                  <a:cubicBezTo>
                    <a:pt x="1" y="16"/>
                    <a:pt x="3" y="32"/>
                    <a:pt x="12" y="33"/>
                  </a:cubicBezTo>
                  <a:cubicBezTo>
                    <a:pt x="20" y="34"/>
                    <a:pt x="21" y="24"/>
                    <a:pt x="19" y="21"/>
                  </a:cubicBezTo>
                  <a:cubicBezTo>
                    <a:pt x="17" y="17"/>
                    <a:pt x="6" y="5"/>
                    <a:pt x="6" y="5"/>
                  </a:cubicBezTo>
                  <a:cubicBezTo>
                    <a:pt x="1" y="0"/>
                    <a:pt x="0" y="7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S1îdè">
              <a:extLst>
                <a:ext uri="{FF2B5EF4-FFF2-40B4-BE49-F238E27FC236}">
                  <a16:creationId xmlns:a16="http://schemas.microsoft.com/office/drawing/2014/main" id="{D92915AB-9C9E-448C-A5C7-2F70ED015089}"/>
                </a:ext>
              </a:extLst>
            </p:cNvPr>
            <p:cNvSpPr/>
            <p:nvPr/>
          </p:nvSpPr>
          <p:spPr bwMode="auto">
            <a:xfrm>
              <a:off x="3967163" y="2887663"/>
              <a:ext cx="274638" cy="192088"/>
            </a:xfrm>
            <a:custGeom>
              <a:avLst/>
              <a:gdLst>
                <a:gd name="T0" fmla="*/ 50 w 83"/>
                <a:gd name="T1" fmla="*/ 1 h 58"/>
                <a:gd name="T2" fmla="*/ 47 w 83"/>
                <a:gd name="T3" fmla="*/ 4 h 58"/>
                <a:gd name="T4" fmla="*/ 44 w 83"/>
                <a:gd name="T5" fmla="*/ 8 h 58"/>
                <a:gd name="T6" fmla="*/ 35 w 83"/>
                <a:gd name="T7" fmla="*/ 10 h 58"/>
                <a:gd name="T8" fmla="*/ 29 w 83"/>
                <a:gd name="T9" fmla="*/ 12 h 58"/>
                <a:gd name="T10" fmla="*/ 25 w 83"/>
                <a:gd name="T11" fmla="*/ 16 h 58"/>
                <a:gd name="T12" fmla="*/ 27 w 83"/>
                <a:gd name="T13" fmla="*/ 18 h 58"/>
                <a:gd name="T14" fmla="*/ 29 w 83"/>
                <a:gd name="T15" fmla="*/ 20 h 58"/>
                <a:gd name="T16" fmla="*/ 28 w 83"/>
                <a:gd name="T17" fmla="*/ 23 h 58"/>
                <a:gd name="T18" fmla="*/ 25 w 83"/>
                <a:gd name="T19" fmla="*/ 21 h 58"/>
                <a:gd name="T20" fmla="*/ 12 w 83"/>
                <a:gd name="T21" fmla="*/ 8 h 58"/>
                <a:gd name="T22" fmla="*/ 8 w 83"/>
                <a:gd name="T23" fmla="*/ 3 h 58"/>
                <a:gd name="T24" fmla="*/ 5 w 83"/>
                <a:gd name="T25" fmla="*/ 0 h 58"/>
                <a:gd name="T26" fmla="*/ 0 w 83"/>
                <a:gd name="T27" fmla="*/ 3 h 58"/>
                <a:gd name="T28" fmla="*/ 2 w 83"/>
                <a:gd name="T29" fmla="*/ 10 h 58"/>
                <a:gd name="T30" fmla="*/ 13 w 83"/>
                <a:gd name="T31" fmla="*/ 17 h 58"/>
                <a:gd name="T32" fmla="*/ 25 w 83"/>
                <a:gd name="T33" fmla="*/ 27 h 58"/>
                <a:gd name="T34" fmla="*/ 37 w 83"/>
                <a:gd name="T35" fmla="*/ 42 h 58"/>
                <a:gd name="T36" fmla="*/ 35 w 83"/>
                <a:gd name="T37" fmla="*/ 47 h 58"/>
                <a:gd name="T38" fmla="*/ 30 w 83"/>
                <a:gd name="T39" fmla="*/ 44 h 58"/>
                <a:gd name="T40" fmla="*/ 28 w 83"/>
                <a:gd name="T41" fmla="*/ 44 h 58"/>
                <a:gd name="T42" fmla="*/ 31 w 83"/>
                <a:gd name="T43" fmla="*/ 49 h 58"/>
                <a:gd name="T44" fmla="*/ 36 w 83"/>
                <a:gd name="T45" fmla="*/ 58 h 58"/>
                <a:gd name="T46" fmla="*/ 43 w 83"/>
                <a:gd name="T47" fmla="*/ 48 h 58"/>
                <a:gd name="T48" fmla="*/ 38 w 83"/>
                <a:gd name="T49" fmla="*/ 37 h 58"/>
                <a:gd name="T50" fmla="*/ 40 w 83"/>
                <a:gd name="T51" fmla="*/ 35 h 58"/>
                <a:gd name="T52" fmla="*/ 49 w 83"/>
                <a:gd name="T53" fmla="*/ 38 h 58"/>
                <a:gd name="T54" fmla="*/ 55 w 83"/>
                <a:gd name="T55" fmla="*/ 38 h 58"/>
                <a:gd name="T56" fmla="*/ 59 w 83"/>
                <a:gd name="T57" fmla="*/ 32 h 58"/>
                <a:gd name="T58" fmla="*/ 64 w 83"/>
                <a:gd name="T59" fmla="*/ 33 h 58"/>
                <a:gd name="T60" fmla="*/ 71 w 83"/>
                <a:gd name="T61" fmla="*/ 36 h 58"/>
                <a:gd name="T62" fmla="*/ 72 w 83"/>
                <a:gd name="T63" fmla="*/ 30 h 58"/>
                <a:gd name="T64" fmla="*/ 76 w 83"/>
                <a:gd name="T65" fmla="*/ 29 h 58"/>
                <a:gd name="T66" fmla="*/ 79 w 83"/>
                <a:gd name="T67" fmla="*/ 31 h 58"/>
                <a:gd name="T68" fmla="*/ 82 w 83"/>
                <a:gd name="T69" fmla="*/ 27 h 58"/>
                <a:gd name="T70" fmla="*/ 81 w 83"/>
                <a:gd name="T71" fmla="*/ 22 h 58"/>
                <a:gd name="T72" fmla="*/ 75 w 83"/>
                <a:gd name="T73" fmla="*/ 24 h 58"/>
                <a:gd name="T74" fmla="*/ 71 w 83"/>
                <a:gd name="T75" fmla="*/ 26 h 58"/>
                <a:gd name="T76" fmla="*/ 69 w 83"/>
                <a:gd name="T77" fmla="*/ 27 h 58"/>
                <a:gd name="T78" fmla="*/ 65 w 83"/>
                <a:gd name="T79" fmla="*/ 26 h 58"/>
                <a:gd name="T80" fmla="*/ 61 w 83"/>
                <a:gd name="T81" fmla="*/ 23 h 58"/>
                <a:gd name="T82" fmla="*/ 56 w 83"/>
                <a:gd name="T83" fmla="*/ 25 h 58"/>
                <a:gd name="T84" fmla="*/ 54 w 83"/>
                <a:gd name="T85" fmla="*/ 28 h 58"/>
                <a:gd name="T86" fmla="*/ 42 w 83"/>
                <a:gd name="T87" fmla="*/ 28 h 58"/>
                <a:gd name="T88" fmla="*/ 41 w 83"/>
                <a:gd name="T89" fmla="*/ 31 h 58"/>
                <a:gd name="T90" fmla="*/ 36 w 83"/>
                <a:gd name="T91" fmla="*/ 32 h 58"/>
                <a:gd name="T92" fmla="*/ 32 w 83"/>
                <a:gd name="T93" fmla="*/ 28 h 58"/>
                <a:gd name="T94" fmla="*/ 34 w 83"/>
                <a:gd name="T95" fmla="*/ 25 h 58"/>
                <a:gd name="T96" fmla="*/ 43 w 83"/>
                <a:gd name="T97" fmla="*/ 24 h 58"/>
                <a:gd name="T98" fmla="*/ 46 w 83"/>
                <a:gd name="T99" fmla="*/ 23 h 58"/>
                <a:gd name="T100" fmla="*/ 47 w 83"/>
                <a:gd name="T101" fmla="*/ 20 h 58"/>
                <a:gd name="T102" fmla="*/ 47 w 83"/>
                <a:gd name="T103" fmla="*/ 18 h 58"/>
                <a:gd name="T104" fmla="*/ 63 w 83"/>
                <a:gd name="T105" fmla="*/ 17 h 58"/>
                <a:gd name="T106" fmla="*/ 68 w 83"/>
                <a:gd name="T107" fmla="*/ 13 h 58"/>
                <a:gd name="T108" fmla="*/ 63 w 83"/>
                <a:gd name="T109" fmla="*/ 8 h 58"/>
                <a:gd name="T110" fmla="*/ 58 w 83"/>
                <a:gd name="T111" fmla="*/ 13 h 58"/>
                <a:gd name="T112" fmla="*/ 49 w 83"/>
                <a:gd name="T113" fmla="*/ 16 h 58"/>
                <a:gd name="T114" fmla="*/ 42 w 83"/>
                <a:gd name="T115" fmla="*/ 17 h 58"/>
                <a:gd name="T116" fmla="*/ 40 w 83"/>
                <a:gd name="T117" fmla="*/ 13 h 58"/>
                <a:gd name="T118" fmla="*/ 51 w 83"/>
                <a:gd name="T119" fmla="*/ 10 h 58"/>
                <a:gd name="T120" fmla="*/ 54 w 83"/>
                <a:gd name="T121" fmla="*/ 2 h 58"/>
                <a:gd name="T122" fmla="*/ 50 w 83"/>
                <a:gd name="T123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3" h="58">
                  <a:moveTo>
                    <a:pt x="50" y="1"/>
                  </a:moveTo>
                  <a:cubicBezTo>
                    <a:pt x="50" y="1"/>
                    <a:pt x="48" y="3"/>
                    <a:pt x="47" y="4"/>
                  </a:cubicBezTo>
                  <a:cubicBezTo>
                    <a:pt x="47" y="5"/>
                    <a:pt x="45" y="8"/>
                    <a:pt x="44" y="8"/>
                  </a:cubicBezTo>
                  <a:cubicBezTo>
                    <a:pt x="43" y="8"/>
                    <a:pt x="37" y="10"/>
                    <a:pt x="35" y="10"/>
                  </a:cubicBezTo>
                  <a:cubicBezTo>
                    <a:pt x="34" y="10"/>
                    <a:pt x="29" y="11"/>
                    <a:pt x="29" y="12"/>
                  </a:cubicBezTo>
                  <a:cubicBezTo>
                    <a:pt x="28" y="14"/>
                    <a:pt x="25" y="16"/>
                    <a:pt x="25" y="16"/>
                  </a:cubicBezTo>
                  <a:cubicBezTo>
                    <a:pt x="25" y="16"/>
                    <a:pt x="25" y="18"/>
                    <a:pt x="27" y="18"/>
                  </a:cubicBezTo>
                  <a:cubicBezTo>
                    <a:pt x="29" y="18"/>
                    <a:pt x="29" y="20"/>
                    <a:pt x="29" y="20"/>
                  </a:cubicBezTo>
                  <a:cubicBezTo>
                    <a:pt x="29" y="20"/>
                    <a:pt x="29" y="24"/>
                    <a:pt x="28" y="23"/>
                  </a:cubicBezTo>
                  <a:cubicBezTo>
                    <a:pt x="27" y="22"/>
                    <a:pt x="27" y="23"/>
                    <a:pt x="25" y="21"/>
                  </a:cubicBezTo>
                  <a:cubicBezTo>
                    <a:pt x="24" y="20"/>
                    <a:pt x="12" y="8"/>
                    <a:pt x="12" y="8"/>
                  </a:cubicBezTo>
                  <a:cubicBezTo>
                    <a:pt x="12" y="8"/>
                    <a:pt x="9" y="4"/>
                    <a:pt x="8" y="3"/>
                  </a:cubicBezTo>
                  <a:cubicBezTo>
                    <a:pt x="8" y="2"/>
                    <a:pt x="7" y="0"/>
                    <a:pt x="5" y="0"/>
                  </a:cubicBezTo>
                  <a:cubicBezTo>
                    <a:pt x="3" y="0"/>
                    <a:pt x="1" y="1"/>
                    <a:pt x="0" y="3"/>
                  </a:cubicBezTo>
                  <a:cubicBezTo>
                    <a:pt x="0" y="4"/>
                    <a:pt x="0" y="7"/>
                    <a:pt x="2" y="10"/>
                  </a:cubicBezTo>
                  <a:cubicBezTo>
                    <a:pt x="5" y="13"/>
                    <a:pt x="10" y="15"/>
                    <a:pt x="13" y="17"/>
                  </a:cubicBezTo>
                  <a:cubicBezTo>
                    <a:pt x="18" y="20"/>
                    <a:pt x="22" y="24"/>
                    <a:pt x="25" y="27"/>
                  </a:cubicBezTo>
                  <a:cubicBezTo>
                    <a:pt x="28" y="31"/>
                    <a:pt x="35" y="38"/>
                    <a:pt x="37" y="42"/>
                  </a:cubicBezTo>
                  <a:cubicBezTo>
                    <a:pt x="38" y="46"/>
                    <a:pt x="37" y="47"/>
                    <a:pt x="35" y="47"/>
                  </a:cubicBezTo>
                  <a:cubicBezTo>
                    <a:pt x="34" y="47"/>
                    <a:pt x="31" y="45"/>
                    <a:pt x="30" y="44"/>
                  </a:cubicBezTo>
                  <a:cubicBezTo>
                    <a:pt x="29" y="43"/>
                    <a:pt x="28" y="44"/>
                    <a:pt x="28" y="44"/>
                  </a:cubicBezTo>
                  <a:cubicBezTo>
                    <a:pt x="28" y="44"/>
                    <a:pt x="28" y="45"/>
                    <a:pt x="31" y="49"/>
                  </a:cubicBezTo>
                  <a:cubicBezTo>
                    <a:pt x="33" y="52"/>
                    <a:pt x="34" y="57"/>
                    <a:pt x="36" y="58"/>
                  </a:cubicBezTo>
                  <a:cubicBezTo>
                    <a:pt x="37" y="58"/>
                    <a:pt x="45" y="53"/>
                    <a:pt x="43" y="48"/>
                  </a:cubicBezTo>
                  <a:cubicBezTo>
                    <a:pt x="42" y="43"/>
                    <a:pt x="39" y="38"/>
                    <a:pt x="38" y="37"/>
                  </a:cubicBezTo>
                  <a:cubicBezTo>
                    <a:pt x="37" y="36"/>
                    <a:pt x="38" y="34"/>
                    <a:pt x="40" y="35"/>
                  </a:cubicBezTo>
                  <a:cubicBezTo>
                    <a:pt x="42" y="36"/>
                    <a:pt x="45" y="38"/>
                    <a:pt x="49" y="38"/>
                  </a:cubicBezTo>
                  <a:cubicBezTo>
                    <a:pt x="53" y="38"/>
                    <a:pt x="54" y="39"/>
                    <a:pt x="55" y="38"/>
                  </a:cubicBezTo>
                  <a:cubicBezTo>
                    <a:pt x="57" y="36"/>
                    <a:pt x="59" y="33"/>
                    <a:pt x="59" y="32"/>
                  </a:cubicBezTo>
                  <a:cubicBezTo>
                    <a:pt x="60" y="31"/>
                    <a:pt x="62" y="31"/>
                    <a:pt x="64" y="33"/>
                  </a:cubicBezTo>
                  <a:cubicBezTo>
                    <a:pt x="66" y="36"/>
                    <a:pt x="69" y="38"/>
                    <a:pt x="71" y="36"/>
                  </a:cubicBezTo>
                  <a:cubicBezTo>
                    <a:pt x="72" y="33"/>
                    <a:pt x="70" y="30"/>
                    <a:pt x="72" y="30"/>
                  </a:cubicBezTo>
                  <a:cubicBezTo>
                    <a:pt x="74" y="29"/>
                    <a:pt x="75" y="27"/>
                    <a:pt x="76" y="29"/>
                  </a:cubicBezTo>
                  <a:cubicBezTo>
                    <a:pt x="77" y="30"/>
                    <a:pt x="78" y="32"/>
                    <a:pt x="79" y="31"/>
                  </a:cubicBezTo>
                  <a:cubicBezTo>
                    <a:pt x="79" y="30"/>
                    <a:pt x="81" y="29"/>
                    <a:pt x="82" y="27"/>
                  </a:cubicBezTo>
                  <a:cubicBezTo>
                    <a:pt x="83" y="25"/>
                    <a:pt x="82" y="22"/>
                    <a:pt x="81" y="22"/>
                  </a:cubicBezTo>
                  <a:cubicBezTo>
                    <a:pt x="79" y="23"/>
                    <a:pt x="76" y="23"/>
                    <a:pt x="75" y="24"/>
                  </a:cubicBezTo>
                  <a:cubicBezTo>
                    <a:pt x="74" y="24"/>
                    <a:pt x="72" y="24"/>
                    <a:pt x="71" y="26"/>
                  </a:cubicBezTo>
                  <a:cubicBezTo>
                    <a:pt x="70" y="27"/>
                    <a:pt x="70" y="27"/>
                    <a:pt x="69" y="27"/>
                  </a:cubicBezTo>
                  <a:cubicBezTo>
                    <a:pt x="68" y="27"/>
                    <a:pt x="66" y="28"/>
                    <a:pt x="65" y="26"/>
                  </a:cubicBezTo>
                  <a:cubicBezTo>
                    <a:pt x="63" y="25"/>
                    <a:pt x="63" y="23"/>
                    <a:pt x="61" y="23"/>
                  </a:cubicBezTo>
                  <a:cubicBezTo>
                    <a:pt x="60" y="23"/>
                    <a:pt x="56" y="24"/>
                    <a:pt x="56" y="25"/>
                  </a:cubicBezTo>
                  <a:cubicBezTo>
                    <a:pt x="55" y="26"/>
                    <a:pt x="57" y="28"/>
                    <a:pt x="54" y="28"/>
                  </a:cubicBezTo>
                  <a:cubicBezTo>
                    <a:pt x="51" y="28"/>
                    <a:pt x="43" y="27"/>
                    <a:pt x="42" y="28"/>
                  </a:cubicBezTo>
                  <a:cubicBezTo>
                    <a:pt x="41" y="28"/>
                    <a:pt x="42" y="30"/>
                    <a:pt x="41" y="31"/>
                  </a:cubicBezTo>
                  <a:cubicBezTo>
                    <a:pt x="39" y="31"/>
                    <a:pt x="37" y="33"/>
                    <a:pt x="36" y="32"/>
                  </a:cubicBezTo>
                  <a:cubicBezTo>
                    <a:pt x="35" y="31"/>
                    <a:pt x="32" y="28"/>
                    <a:pt x="32" y="28"/>
                  </a:cubicBezTo>
                  <a:cubicBezTo>
                    <a:pt x="32" y="28"/>
                    <a:pt x="30" y="25"/>
                    <a:pt x="34" y="25"/>
                  </a:cubicBezTo>
                  <a:cubicBezTo>
                    <a:pt x="37" y="25"/>
                    <a:pt x="42" y="24"/>
                    <a:pt x="43" y="24"/>
                  </a:cubicBezTo>
                  <a:cubicBezTo>
                    <a:pt x="44" y="24"/>
                    <a:pt x="46" y="24"/>
                    <a:pt x="46" y="23"/>
                  </a:cubicBezTo>
                  <a:cubicBezTo>
                    <a:pt x="45" y="21"/>
                    <a:pt x="48" y="22"/>
                    <a:pt x="47" y="20"/>
                  </a:cubicBezTo>
                  <a:cubicBezTo>
                    <a:pt x="46" y="19"/>
                    <a:pt x="45" y="18"/>
                    <a:pt x="47" y="18"/>
                  </a:cubicBezTo>
                  <a:cubicBezTo>
                    <a:pt x="50" y="17"/>
                    <a:pt x="58" y="18"/>
                    <a:pt x="63" y="17"/>
                  </a:cubicBezTo>
                  <a:cubicBezTo>
                    <a:pt x="67" y="16"/>
                    <a:pt x="67" y="14"/>
                    <a:pt x="68" y="13"/>
                  </a:cubicBezTo>
                  <a:cubicBezTo>
                    <a:pt x="68" y="11"/>
                    <a:pt x="65" y="8"/>
                    <a:pt x="63" y="8"/>
                  </a:cubicBezTo>
                  <a:cubicBezTo>
                    <a:pt x="62" y="9"/>
                    <a:pt x="60" y="12"/>
                    <a:pt x="58" y="13"/>
                  </a:cubicBezTo>
                  <a:cubicBezTo>
                    <a:pt x="56" y="13"/>
                    <a:pt x="49" y="15"/>
                    <a:pt x="49" y="16"/>
                  </a:cubicBezTo>
                  <a:cubicBezTo>
                    <a:pt x="48" y="16"/>
                    <a:pt x="43" y="17"/>
                    <a:pt x="42" y="17"/>
                  </a:cubicBezTo>
                  <a:cubicBezTo>
                    <a:pt x="41" y="17"/>
                    <a:pt x="36" y="13"/>
                    <a:pt x="40" y="13"/>
                  </a:cubicBezTo>
                  <a:cubicBezTo>
                    <a:pt x="44" y="12"/>
                    <a:pt x="49" y="11"/>
                    <a:pt x="51" y="10"/>
                  </a:cubicBezTo>
                  <a:cubicBezTo>
                    <a:pt x="53" y="8"/>
                    <a:pt x="55" y="3"/>
                    <a:pt x="54" y="2"/>
                  </a:cubicBezTo>
                  <a:cubicBezTo>
                    <a:pt x="54" y="1"/>
                    <a:pt x="51" y="0"/>
                    <a:pt x="5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ŝḻiḓe">
              <a:extLst>
                <a:ext uri="{FF2B5EF4-FFF2-40B4-BE49-F238E27FC236}">
                  <a16:creationId xmlns:a16="http://schemas.microsoft.com/office/drawing/2014/main" id="{6A1A910D-2083-421F-82A1-B5B44D260905}"/>
                </a:ext>
              </a:extLst>
            </p:cNvPr>
            <p:cNvSpPr/>
            <p:nvPr/>
          </p:nvSpPr>
          <p:spPr bwMode="auto">
            <a:xfrm>
              <a:off x="3890963" y="2951163"/>
              <a:ext cx="161925" cy="125413"/>
            </a:xfrm>
            <a:custGeom>
              <a:avLst/>
              <a:gdLst>
                <a:gd name="T0" fmla="*/ 36 w 49"/>
                <a:gd name="T1" fmla="*/ 5 h 38"/>
                <a:gd name="T2" fmla="*/ 33 w 49"/>
                <a:gd name="T3" fmla="*/ 9 h 38"/>
                <a:gd name="T4" fmla="*/ 37 w 49"/>
                <a:gd name="T5" fmla="*/ 14 h 38"/>
                <a:gd name="T6" fmla="*/ 30 w 49"/>
                <a:gd name="T7" fmla="*/ 18 h 38"/>
                <a:gd name="T8" fmla="*/ 22 w 49"/>
                <a:gd name="T9" fmla="*/ 9 h 38"/>
                <a:gd name="T10" fmla="*/ 16 w 49"/>
                <a:gd name="T11" fmla="*/ 2 h 38"/>
                <a:gd name="T12" fmla="*/ 13 w 49"/>
                <a:gd name="T13" fmla="*/ 10 h 38"/>
                <a:gd name="T14" fmla="*/ 20 w 49"/>
                <a:gd name="T15" fmla="*/ 16 h 38"/>
                <a:gd name="T16" fmla="*/ 25 w 49"/>
                <a:gd name="T17" fmla="*/ 22 h 38"/>
                <a:gd name="T18" fmla="*/ 21 w 49"/>
                <a:gd name="T19" fmla="*/ 26 h 38"/>
                <a:gd name="T20" fmla="*/ 10 w 49"/>
                <a:gd name="T21" fmla="*/ 26 h 38"/>
                <a:gd name="T22" fmla="*/ 8 w 49"/>
                <a:gd name="T23" fmla="*/ 19 h 38"/>
                <a:gd name="T24" fmla="*/ 6 w 49"/>
                <a:gd name="T25" fmla="*/ 13 h 38"/>
                <a:gd name="T26" fmla="*/ 3 w 49"/>
                <a:gd name="T27" fmla="*/ 18 h 38"/>
                <a:gd name="T28" fmla="*/ 2 w 49"/>
                <a:gd name="T29" fmla="*/ 26 h 38"/>
                <a:gd name="T30" fmla="*/ 14 w 49"/>
                <a:gd name="T31" fmla="*/ 30 h 38"/>
                <a:gd name="T32" fmla="*/ 23 w 49"/>
                <a:gd name="T33" fmla="*/ 29 h 38"/>
                <a:gd name="T34" fmla="*/ 28 w 49"/>
                <a:gd name="T35" fmla="*/ 29 h 38"/>
                <a:gd name="T36" fmla="*/ 32 w 49"/>
                <a:gd name="T37" fmla="*/ 37 h 38"/>
                <a:gd name="T38" fmla="*/ 38 w 49"/>
                <a:gd name="T39" fmla="*/ 33 h 38"/>
                <a:gd name="T40" fmla="*/ 34 w 49"/>
                <a:gd name="T41" fmla="*/ 24 h 38"/>
                <a:gd name="T42" fmla="*/ 35 w 49"/>
                <a:gd name="T43" fmla="*/ 20 h 38"/>
                <a:gd name="T44" fmla="*/ 42 w 49"/>
                <a:gd name="T45" fmla="*/ 22 h 38"/>
                <a:gd name="T46" fmla="*/ 48 w 49"/>
                <a:gd name="T47" fmla="*/ 18 h 38"/>
                <a:gd name="T48" fmla="*/ 41 w 49"/>
                <a:gd name="T49" fmla="*/ 8 h 38"/>
                <a:gd name="T50" fmla="*/ 36 w 49"/>
                <a:gd name="T51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" h="38">
                  <a:moveTo>
                    <a:pt x="36" y="5"/>
                  </a:moveTo>
                  <a:cubicBezTo>
                    <a:pt x="34" y="6"/>
                    <a:pt x="32" y="8"/>
                    <a:pt x="33" y="9"/>
                  </a:cubicBezTo>
                  <a:cubicBezTo>
                    <a:pt x="33" y="11"/>
                    <a:pt x="37" y="12"/>
                    <a:pt x="37" y="14"/>
                  </a:cubicBezTo>
                  <a:cubicBezTo>
                    <a:pt x="38" y="17"/>
                    <a:pt x="32" y="18"/>
                    <a:pt x="30" y="18"/>
                  </a:cubicBezTo>
                  <a:cubicBezTo>
                    <a:pt x="30" y="18"/>
                    <a:pt x="23" y="11"/>
                    <a:pt x="22" y="9"/>
                  </a:cubicBezTo>
                  <a:cubicBezTo>
                    <a:pt x="21" y="8"/>
                    <a:pt x="19" y="0"/>
                    <a:pt x="16" y="2"/>
                  </a:cubicBezTo>
                  <a:cubicBezTo>
                    <a:pt x="14" y="3"/>
                    <a:pt x="12" y="7"/>
                    <a:pt x="13" y="10"/>
                  </a:cubicBezTo>
                  <a:cubicBezTo>
                    <a:pt x="15" y="12"/>
                    <a:pt x="17" y="13"/>
                    <a:pt x="20" y="16"/>
                  </a:cubicBezTo>
                  <a:cubicBezTo>
                    <a:pt x="22" y="18"/>
                    <a:pt x="25" y="21"/>
                    <a:pt x="25" y="22"/>
                  </a:cubicBezTo>
                  <a:cubicBezTo>
                    <a:pt x="25" y="23"/>
                    <a:pt x="23" y="25"/>
                    <a:pt x="21" y="26"/>
                  </a:cubicBezTo>
                  <a:cubicBezTo>
                    <a:pt x="18" y="27"/>
                    <a:pt x="11" y="27"/>
                    <a:pt x="10" y="26"/>
                  </a:cubicBezTo>
                  <a:cubicBezTo>
                    <a:pt x="9" y="24"/>
                    <a:pt x="8" y="21"/>
                    <a:pt x="8" y="19"/>
                  </a:cubicBezTo>
                  <a:cubicBezTo>
                    <a:pt x="9" y="16"/>
                    <a:pt x="9" y="11"/>
                    <a:pt x="6" y="13"/>
                  </a:cubicBezTo>
                  <a:cubicBezTo>
                    <a:pt x="4" y="14"/>
                    <a:pt x="5" y="16"/>
                    <a:pt x="3" y="18"/>
                  </a:cubicBezTo>
                  <a:cubicBezTo>
                    <a:pt x="1" y="19"/>
                    <a:pt x="0" y="24"/>
                    <a:pt x="2" y="26"/>
                  </a:cubicBezTo>
                  <a:cubicBezTo>
                    <a:pt x="4" y="28"/>
                    <a:pt x="8" y="30"/>
                    <a:pt x="14" y="30"/>
                  </a:cubicBezTo>
                  <a:cubicBezTo>
                    <a:pt x="19" y="30"/>
                    <a:pt x="22" y="29"/>
                    <a:pt x="23" y="29"/>
                  </a:cubicBezTo>
                  <a:cubicBezTo>
                    <a:pt x="25" y="29"/>
                    <a:pt x="28" y="27"/>
                    <a:pt x="28" y="29"/>
                  </a:cubicBezTo>
                  <a:cubicBezTo>
                    <a:pt x="28" y="30"/>
                    <a:pt x="29" y="38"/>
                    <a:pt x="32" y="37"/>
                  </a:cubicBezTo>
                  <a:cubicBezTo>
                    <a:pt x="35" y="37"/>
                    <a:pt x="39" y="35"/>
                    <a:pt x="38" y="33"/>
                  </a:cubicBezTo>
                  <a:cubicBezTo>
                    <a:pt x="38" y="30"/>
                    <a:pt x="34" y="24"/>
                    <a:pt x="34" y="24"/>
                  </a:cubicBezTo>
                  <a:cubicBezTo>
                    <a:pt x="34" y="24"/>
                    <a:pt x="34" y="20"/>
                    <a:pt x="35" y="20"/>
                  </a:cubicBezTo>
                  <a:cubicBezTo>
                    <a:pt x="37" y="21"/>
                    <a:pt x="40" y="21"/>
                    <a:pt x="42" y="22"/>
                  </a:cubicBezTo>
                  <a:cubicBezTo>
                    <a:pt x="44" y="22"/>
                    <a:pt x="49" y="20"/>
                    <a:pt x="48" y="18"/>
                  </a:cubicBezTo>
                  <a:cubicBezTo>
                    <a:pt x="47" y="15"/>
                    <a:pt x="42" y="10"/>
                    <a:pt x="41" y="8"/>
                  </a:cubicBezTo>
                  <a:cubicBezTo>
                    <a:pt x="40" y="6"/>
                    <a:pt x="38" y="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ślîḓê">
              <a:extLst>
                <a:ext uri="{FF2B5EF4-FFF2-40B4-BE49-F238E27FC236}">
                  <a16:creationId xmlns:a16="http://schemas.microsoft.com/office/drawing/2014/main" id="{493FB41E-B354-4D51-B1AB-AF0F30941D7A}"/>
                </a:ext>
              </a:extLst>
            </p:cNvPr>
            <p:cNvSpPr/>
            <p:nvPr/>
          </p:nvSpPr>
          <p:spPr bwMode="auto">
            <a:xfrm>
              <a:off x="3373438" y="2324100"/>
              <a:ext cx="254000" cy="223838"/>
            </a:xfrm>
            <a:custGeom>
              <a:avLst/>
              <a:gdLst>
                <a:gd name="T0" fmla="*/ 54 w 77"/>
                <a:gd name="T1" fmla="*/ 14 h 68"/>
                <a:gd name="T2" fmla="*/ 47 w 77"/>
                <a:gd name="T3" fmla="*/ 25 h 68"/>
                <a:gd name="T4" fmla="*/ 46 w 77"/>
                <a:gd name="T5" fmla="*/ 25 h 68"/>
                <a:gd name="T6" fmla="*/ 35 w 77"/>
                <a:gd name="T7" fmla="*/ 23 h 68"/>
                <a:gd name="T8" fmla="*/ 27 w 77"/>
                <a:gd name="T9" fmla="*/ 19 h 68"/>
                <a:gd name="T10" fmla="*/ 22 w 77"/>
                <a:gd name="T11" fmla="*/ 22 h 68"/>
                <a:gd name="T12" fmla="*/ 25 w 77"/>
                <a:gd name="T13" fmla="*/ 32 h 68"/>
                <a:gd name="T14" fmla="*/ 34 w 77"/>
                <a:gd name="T15" fmla="*/ 35 h 68"/>
                <a:gd name="T16" fmla="*/ 40 w 77"/>
                <a:gd name="T17" fmla="*/ 34 h 68"/>
                <a:gd name="T18" fmla="*/ 37 w 77"/>
                <a:gd name="T19" fmla="*/ 38 h 68"/>
                <a:gd name="T20" fmla="*/ 25 w 77"/>
                <a:gd name="T21" fmla="*/ 50 h 68"/>
                <a:gd name="T22" fmla="*/ 11 w 77"/>
                <a:gd name="T23" fmla="*/ 57 h 68"/>
                <a:gd name="T24" fmla="*/ 9 w 77"/>
                <a:gd name="T25" fmla="*/ 55 h 68"/>
                <a:gd name="T26" fmla="*/ 3 w 77"/>
                <a:gd name="T27" fmla="*/ 56 h 68"/>
                <a:gd name="T28" fmla="*/ 2 w 77"/>
                <a:gd name="T29" fmla="*/ 64 h 68"/>
                <a:gd name="T30" fmla="*/ 6 w 77"/>
                <a:gd name="T31" fmla="*/ 67 h 68"/>
                <a:gd name="T32" fmla="*/ 19 w 77"/>
                <a:gd name="T33" fmla="*/ 59 h 68"/>
                <a:gd name="T34" fmla="*/ 36 w 77"/>
                <a:gd name="T35" fmla="*/ 49 h 68"/>
                <a:gd name="T36" fmla="*/ 48 w 77"/>
                <a:gd name="T37" fmla="*/ 33 h 68"/>
                <a:gd name="T38" fmla="*/ 63 w 77"/>
                <a:gd name="T39" fmla="*/ 33 h 68"/>
                <a:gd name="T40" fmla="*/ 70 w 77"/>
                <a:gd name="T41" fmla="*/ 34 h 68"/>
                <a:gd name="T42" fmla="*/ 75 w 77"/>
                <a:gd name="T43" fmla="*/ 30 h 68"/>
                <a:gd name="T44" fmla="*/ 68 w 77"/>
                <a:gd name="T45" fmla="*/ 25 h 68"/>
                <a:gd name="T46" fmla="*/ 59 w 77"/>
                <a:gd name="T47" fmla="*/ 26 h 68"/>
                <a:gd name="T48" fmla="*/ 54 w 77"/>
                <a:gd name="T49" fmla="*/ 25 h 68"/>
                <a:gd name="T50" fmla="*/ 57 w 77"/>
                <a:gd name="T51" fmla="*/ 20 h 68"/>
                <a:gd name="T52" fmla="*/ 61 w 77"/>
                <a:gd name="T53" fmla="*/ 16 h 68"/>
                <a:gd name="T54" fmla="*/ 66 w 77"/>
                <a:gd name="T55" fmla="*/ 11 h 68"/>
                <a:gd name="T56" fmla="*/ 65 w 77"/>
                <a:gd name="T57" fmla="*/ 2 h 68"/>
                <a:gd name="T58" fmla="*/ 58 w 77"/>
                <a:gd name="T59" fmla="*/ 4 h 68"/>
                <a:gd name="T60" fmla="*/ 54 w 77"/>
                <a:gd name="T61" fmla="*/ 1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7" h="68">
                  <a:moveTo>
                    <a:pt x="54" y="14"/>
                  </a:moveTo>
                  <a:cubicBezTo>
                    <a:pt x="54" y="14"/>
                    <a:pt x="50" y="19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4" y="25"/>
                    <a:pt x="37" y="25"/>
                    <a:pt x="35" y="23"/>
                  </a:cubicBezTo>
                  <a:cubicBezTo>
                    <a:pt x="32" y="22"/>
                    <a:pt x="28" y="19"/>
                    <a:pt x="27" y="19"/>
                  </a:cubicBezTo>
                  <a:cubicBezTo>
                    <a:pt x="25" y="18"/>
                    <a:pt x="23" y="19"/>
                    <a:pt x="22" y="22"/>
                  </a:cubicBezTo>
                  <a:cubicBezTo>
                    <a:pt x="21" y="25"/>
                    <a:pt x="21" y="28"/>
                    <a:pt x="25" y="32"/>
                  </a:cubicBezTo>
                  <a:cubicBezTo>
                    <a:pt x="29" y="37"/>
                    <a:pt x="30" y="36"/>
                    <a:pt x="34" y="35"/>
                  </a:cubicBezTo>
                  <a:cubicBezTo>
                    <a:pt x="36" y="35"/>
                    <a:pt x="38" y="34"/>
                    <a:pt x="40" y="34"/>
                  </a:cubicBezTo>
                  <a:cubicBezTo>
                    <a:pt x="38" y="36"/>
                    <a:pt x="37" y="38"/>
                    <a:pt x="37" y="38"/>
                  </a:cubicBezTo>
                  <a:cubicBezTo>
                    <a:pt x="35" y="40"/>
                    <a:pt x="29" y="47"/>
                    <a:pt x="25" y="50"/>
                  </a:cubicBezTo>
                  <a:cubicBezTo>
                    <a:pt x="21" y="52"/>
                    <a:pt x="11" y="57"/>
                    <a:pt x="11" y="57"/>
                  </a:cubicBezTo>
                  <a:cubicBezTo>
                    <a:pt x="12" y="58"/>
                    <a:pt x="9" y="58"/>
                    <a:pt x="9" y="55"/>
                  </a:cubicBezTo>
                  <a:cubicBezTo>
                    <a:pt x="8" y="52"/>
                    <a:pt x="6" y="54"/>
                    <a:pt x="3" y="56"/>
                  </a:cubicBezTo>
                  <a:cubicBezTo>
                    <a:pt x="0" y="58"/>
                    <a:pt x="2" y="62"/>
                    <a:pt x="2" y="64"/>
                  </a:cubicBezTo>
                  <a:cubicBezTo>
                    <a:pt x="1" y="66"/>
                    <a:pt x="1" y="68"/>
                    <a:pt x="6" y="67"/>
                  </a:cubicBezTo>
                  <a:cubicBezTo>
                    <a:pt x="10" y="66"/>
                    <a:pt x="14" y="62"/>
                    <a:pt x="19" y="59"/>
                  </a:cubicBezTo>
                  <a:cubicBezTo>
                    <a:pt x="24" y="57"/>
                    <a:pt x="32" y="53"/>
                    <a:pt x="36" y="49"/>
                  </a:cubicBezTo>
                  <a:cubicBezTo>
                    <a:pt x="39" y="46"/>
                    <a:pt x="45" y="38"/>
                    <a:pt x="48" y="33"/>
                  </a:cubicBezTo>
                  <a:cubicBezTo>
                    <a:pt x="53" y="33"/>
                    <a:pt x="61" y="33"/>
                    <a:pt x="63" y="33"/>
                  </a:cubicBezTo>
                  <a:cubicBezTo>
                    <a:pt x="65" y="33"/>
                    <a:pt x="67" y="35"/>
                    <a:pt x="70" y="34"/>
                  </a:cubicBezTo>
                  <a:cubicBezTo>
                    <a:pt x="73" y="34"/>
                    <a:pt x="77" y="33"/>
                    <a:pt x="75" y="30"/>
                  </a:cubicBezTo>
                  <a:cubicBezTo>
                    <a:pt x="73" y="27"/>
                    <a:pt x="71" y="24"/>
                    <a:pt x="68" y="25"/>
                  </a:cubicBezTo>
                  <a:cubicBezTo>
                    <a:pt x="65" y="26"/>
                    <a:pt x="61" y="26"/>
                    <a:pt x="59" y="26"/>
                  </a:cubicBezTo>
                  <a:cubicBezTo>
                    <a:pt x="59" y="26"/>
                    <a:pt x="56" y="26"/>
                    <a:pt x="54" y="25"/>
                  </a:cubicBezTo>
                  <a:cubicBezTo>
                    <a:pt x="55" y="23"/>
                    <a:pt x="57" y="21"/>
                    <a:pt x="57" y="20"/>
                  </a:cubicBezTo>
                  <a:cubicBezTo>
                    <a:pt x="59" y="18"/>
                    <a:pt x="60" y="17"/>
                    <a:pt x="61" y="16"/>
                  </a:cubicBezTo>
                  <a:cubicBezTo>
                    <a:pt x="62" y="16"/>
                    <a:pt x="65" y="14"/>
                    <a:pt x="66" y="11"/>
                  </a:cubicBezTo>
                  <a:cubicBezTo>
                    <a:pt x="67" y="9"/>
                    <a:pt x="66" y="3"/>
                    <a:pt x="65" y="2"/>
                  </a:cubicBezTo>
                  <a:cubicBezTo>
                    <a:pt x="63" y="0"/>
                    <a:pt x="59" y="1"/>
                    <a:pt x="58" y="4"/>
                  </a:cubicBezTo>
                  <a:cubicBezTo>
                    <a:pt x="56" y="7"/>
                    <a:pt x="55" y="14"/>
                    <a:pt x="5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ísḻiḓè">
              <a:extLst>
                <a:ext uri="{FF2B5EF4-FFF2-40B4-BE49-F238E27FC236}">
                  <a16:creationId xmlns:a16="http://schemas.microsoft.com/office/drawing/2014/main" id="{1AEBD4FF-DE99-47AA-956E-F2A59A86C23A}"/>
                </a:ext>
              </a:extLst>
            </p:cNvPr>
            <p:cNvSpPr/>
            <p:nvPr/>
          </p:nvSpPr>
          <p:spPr bwMode="auto">
            <a:xfrm>
              <a:off x="2625726" y="2725738"/>
              <a:ext cx="890588" cy="1277938"/>
            </a:xfrm>
            <a:custGeom>
              <a:avLst/>
              <a:gdLst>
                <a:gd name="T0" fmla="*/ 135 w 270"/>
                <a:gd name="T1" fmla="*/ 22 h 387"/>
                <a:gd name="T2" fmla="*/ 131 w 270"/>
                <a:gd name="T3" fmla="*/ 22 h 387"/>
                <a:gd name="T4" fmla="*/ 117 w 270"/>
                <a:gd name="T5" fmla="*/ 6 h 387"/>
                <a:gd name="T6" fmla="*/ 99 w 270"/>
                <a:gd name="T7" fmla="*/ 6 h 387"/>
                <a:gd name="T8" fmla="*/ 85 w 270"/>
                <a:gd name="T9" fmla="*/ 0 h 387"/>
                <a:gd name="T10" fmla="*/ 100 w 270"/>
                <a:gd name="T11" fmla="*/ 20 h 387"/>
                <a:gd name="T12" fmla="*/ 113 w 270"/>
                <a:gd name="T13" fmla="*/ 20 h 387"/>
                <a:gd name="T14" fmla="*/ 126 w 270"/>
                <a:gd name="T15" fmla="*/ 23 h 387"/>
                <a:gd name="T16" fmla="*/ 88 w 270"/>
                <a:gd name="T17" fmla="*/ 45 h 387"/>
                <a:gd name="T18" fmla="*/ 82 w 270"/>
                <a:gd name="T19" fmla="*/ 108 h 387"/>
                <a:gd name="T20" fmla="*/ 60 w 270"/>
                <a:gd name="T21" fmla="*/ 108 h 387"/>
                <a:gd name="T22" fmla="*/ 35 w 270"/>
                <a:gd name="T23" fmla="*/ 142 h 387"/>
                <a:gd name="T24" fmla="*/ 25 w 270"/>
                <a:gd name="T25" fmla="*/ 309 h 387"/>
                <a:gd name="T26" fmla="*/ 0 w 270"/>
                <a:gd name="T27" fmla="*/ 387 h 387"/>
                <a:gd name="T28" fmla="*/ 30 w 270"/>
                <a:gd name="T29" fmla="*/ 387 h 387"/>
                <a:gd name="T30" fmla="*/ 45 w 270"/>
                <a:gd name="T31" fmla="*/ 367 h 387"/>
                <a:gd name="T32" fmla="*/ 37 w 270"/>
                <a:gd name="T33" fmla="*/ 387 h 387"/>
                <a:gd name="T34" fmla="*/ 63 w 270"/>
                <a:gd name="T35" fmla="*/ 387 h 387"/>
                <a:gd name="T36" fmla="*/ 70 w 270"/>
                <a:gd name="T37" fmla="*/ 353 h 387"/>
                <a:gd name="T38" fmla="*/ 78 w 270"/>
                <a:gd name="T39" fmla="*/ 167 h 387"/>
                <a:gd name="T40" fmla="*/ 90 w 270"/>
                <a:gd name="T41" fmla="*/ 151 h 387"/>
                <a:gd name="T42" fmla="*/ 130 w 270"/>
                <a:gd name="T43" fmla="*/ 151 h 387"/>
                <a:gd name="T44" fmla="*/ 130 w 270"/>
                <a:gd name="T45" fmla="*/ 69 h 387"/>
                <a:gd name="T46" fmla="*/ 113 w 270"/>
                <a:gd name="T47" fmla="*/ 48 h 387"/>
                <a:gd name="T48" fmla="*/ 135 w 270"/>
                <a:gd name="T49" fmla="*/ 27 h 387"/>
                <a:gd name="T50" fmla="*/ 156 w 270"/>
                <a:gd name="T51" fmla="*/ 48 h 387"/>
                <a:gd name="T52" fmla="*/ 139 w 270"/>
                <a:gd name="T53" fmla="*/ 69 h 387"/>
                <a:gd name="T54" fmla="*/ 139 w 270"/>
                <a:gd name="T55" fmla="*/ 151 h 387"/>
                <a:gd name="T56" fmla="*/ 180 w 270"/>
                <a:gd name="T57" fmla="*/ 151 h 387"/>
                <a:gd name="T58" fmla="*/ 191 w 270"/>
                <a:gd name="T59" fmla="*/ 167 h 387"/>
                <a:gd name="T60" fmla="*/ 200 w 270"/>
                <a:gd name="T61" fmla="*/ 353 h 387"/>
                <a:gd name="T62" fmla="*/ 207 w 270"/>
                <a:gd name="T63" fmla="*/ 387 h 387"/>
                <a:gd name="T64" fmla="*/ 233 w 270"/>
                <a:gd name="T65" fmla="*/ 387 h 387"/>
                <a:gd name="T66" fmla="*/ 224 w 270"/>
                <a:gd name="T67" fmla="*/ 367 h 387"/>
                <a:gd name="T68" fmla="*/ 239 w 270"/>
                <a:gd name="T69" fmla="*/ 387 h 387"/>
                <a:gd name="T70" fmla="*/ 270 w 270"/>
                <a:gd name="T71" fmla="*/ 387 h 387"/>
                <a:gd name="T72" fmla="*/ 244 w 270"/>
                <a:gd name="T73" fmla="*/ 309 h 387"/>
                <a:gd name="T74" fmla="*/ 235 w 270"/>
                <a:gd name="T75" fmla="*/ 142 h 387"/>
                <a:gd name="T76" fmla="*/ 209 w 270"/>
                <a:gd name="T77" fmla="*/ 108 h 387"/>
                <a:gd name="T78" fmla="*/ 188 w 270"/>
                <a:gd name="T79" fmla="*/ 108 h 387"/>
                <a:gd name="T80" fmla="*/ 182 w 270"/>
                <a:gd name="T81" fmla="*/ 45 h 387"/>
                <a:gd name="T82" fmla="*/ 144 w 270"/>
                <a:gd name="T83" fmla="*/ 23 h 387"/>
                <a:gd name="T84" fmla="*/ 157 w 270"/>
                <a:gd name="T85" fmla="*/ 20 h 387"/>
                <a:gd name="T86" fmla="*/ 170 w 270"/>
                <a:gd name="T87" fmla="*/ 20 h 387"/>
                <a:gd name="T88" fmla="*/ 184 w 270"/>
                <a:gd name="T89" fmla="*/ 0 h 387"/>
                <a:gd name="T90" fmla="*/ 170 w 270"/>
                <a:gd name="T91" fmla="*/ 6 h 387"/>
                <a:gd name="T92" fmla="*/ 153 w 270"/>
                <a:gd name="T93" fmla="*/ 6 h 387"/>
                <a:gd name="T94" fmla="*/ 139 w 270"/>
                <a:gd name="T95" fmla="*/ 22 h 387"/>
                <a:gd name="T96" fmla="*/ 135 w 270"/>
                <a:gd name="T97" fmla="*/ 22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0" h="387">
                  <a:moveTo>
                    <a:pt x="135" y="22"/>
                  </a:moveTo>
                  <a:cubicBezTo>
                    <a:pt x="133" y="22"/>
                    <a:pt x="132" y="22"/>
                    <a:pt x="131" y="22"/>
                  </a:cubicBezTo>
                  <a:cubicBezTo>
                    <a:pt x="130" y="15"/>
                    <a:pt x="126" y="6"/>
                    <a:pt x="117" y="6"/>
                  </a:cubicBezTo>
                  <a:cubicBezTo>
                    <a:pt x="110" y="6"/>
                    <a:pt x="106" y="6"/>
                    <a:pt x="99" y="6"/>
                  </a:cubicBezTo>
                  <a:cubicBezTo>
                    <a:pt x="93" y="6"/>
                    <a:pt x="88" y="4"/>
                    <a:pt x="85" y="0"/>
                  </a:cubicBezTo>
                  <a:cubicBezTo>
                    <a:pt x="87" y="9"/>
                    <a:pt x="90" y="18"/>
                    <a:pt x="100" y="20"/>
                  </a:cubicBezTo>
                  <a:cubicBezTo>
                    <a:pt x="104" y="20"/>
                    <a:pt x="109" y="20"/>
                    <a:pt x="113" y="20"/>
                  </a:cubicBezTo>
                  <a:cubicBezTo>
                    <a:pt x="120" y="20"/>
                    <a:pt x="123" y="21"/>
                    <a:pt x="126" y="23"/>
                  </a:cubicBezTo>
                  <a:cubicBezTo>
                    <a:pt x="109" y="24"/>
                    <a:pt x="93" y="30"/>
                    <a:pt x="88" y="45"/>
                  </a:cubicBezTo>
                  <a:cubicBezTo>
                    <a:pt x="83" y="59"/>
                    <a:pt x="85" y="92"/>
                    <a:pt x="82" y="108"/>
                  </a:cubicBezTo>
                  <a:cubicBezTo>
                    <a:pt x="75" y="108"/>
                    <a:pt x="67" y="108"/>
                    <a:pt x="60" y="108"/>
                  </a:cubicBezTo>
                  <a:cubicBezTo>
                    <a:pt x="42" y="107"/>
                    <a:pt x="36" y="123"/>
                    <a:pt x="35" y="142"/>
                  </a:cubicBezTo>
                  <a:cubicBezTo>
                    <a:pt x="32" y="198"/>
                    <a:pt x="28" y="253"/>
                    <a:pt x="25" y="309"/>
                  </a:cubicBezTo>
                  <a:cubicBezTo>
                    <a:pt x="23" y="352"/>
                    <a:pt x="14" y="372"/>
                    <a:pt x="0" y="387"/>
                  </a:cubicBezTo>
                  <a:cubicBezTo>
                    <a:pt x="10" y="387"/>
                    <a:pt x="20" y="387"/>
                    <a:pt x="30" y="387"/>
                  </a:cubicBezTo>
                  <a:cubicBezTo>
                    <a:pt x="35" y="383"/>
                    <a:pt x="38" y="378"/>
                    <a:pt x="45" y="367"/>
                  </a:cubicBezTo>
                  <a:cubicBezTo>
                    <a:pt x="42" y="377"/>
                    <a:pt x="40" y="382"/>
                    <a:pt x="37" y="387"/>
                  </a:cubicBezTo>
                  <a:cubicBezTo>
                    <a:pt x="46" y="387"/>
                    <a:pt x="54" y="387"/>
                    <a:pt x="63" y="387"/>
                  </a:cubicBezTo>
                  <a:cubicBezTo>
                    <a:pt x="68" y="377"/>
                    <a:pt x="70" y="365"/>
                    <a:pt x="70" y="353"/>
                  </a:cubicBezTo>
                  <a:cubicBezTo>
                    <a:pt x="73" y="291"/>
                    <a:pt x="76" y="229"/>
                    <a:pt x="78" y="167"/>
                  </a:cubicBezTo>
                  <a:cubicBezTo>
                    <a:pt x="79" y="157"/>
                    <a:pt x="82" y="151"/>
                    <a:pt x="90" y="151"/>
                  </a:cubicBezTo>
                  <a:cubicBezTo>
                    <a:pt x="103" y="151"/>
                    <a:pt x="117" y="151"/>
                    <a:pt x="130" y="151"/>
                  </a:cubicBezTo>
                  <a:cubicBezTo>
                    <a:pt x="130" y="124"/>
                    <a:pt x="130" y="96"/>
                    <a:pt x="130" y="69"/>
                  </a:cubicBezTo>
                  <a:cubicBezTo>
                    <a:pt x="121" y="67"/>
                    <a:pt x="113" y="58"/>
                    <a:pt x="113" y="48"/>
                  </a:cubicBezTo>
                  <a:cubicBezTo>
                    <a:pt x="113" y="36"/>
                    <a:pt x="123" y="27"/>
                    <a:pt x="135" y="27"/>
                  </a:cubicBezTo>
                  <a:cubicBezTo>
                    <a:pt x="147" y="27"/>
                    <a:pt x="156" y="36"/>
                    <a:pt x="156" y="48"/>
                  </a:cubicBezTo>
                  <a:cubicBezTo>
                    <a:pt x="156" y="58"/>
                    <a:pt x="149" y="67"/>
                    <a:pt x="139" y="69"/>
                  </a:cubicBezTo>
                  <a:cubicBezTo>
                    <a:pt x="139" y="96"/>
                    <a:pt x="139" y="124"/>
                    <a:pt x="139" y="151"/>
                  </a:cubicBezTo>
                  <a:cubicBezTo>
                    <a:pt x="153" y="151"/>
                    <a:pt x="166" y="151"/>
                    <a:pt x="180" y="151"/>
                  </a:cubicBezTo>
                  <a:cubicBezTo>
                    <a:pt x="188" y="151"/>
                    <a:pt x="191" y="157"/>
                    <a:pt x="191" y="167"/>
                  </a:cubicBezTo>
                  <a:cubicBezTo>
                    <a:pt x="194" y="229"/>
                    <a:pt x="197" y="291"/>
                    <a:pt x="200" y="353"/>
                  </a:cubicBezTo>
                  <a:cubicBezTo>
                    <a:pt x="200" y="365"/>
                    <a:pt x="202" y="377"/>
                    <a:pt x="207" y="387"/>
                  </a:cubicBezTo>
                  <a:cubicBezTo>
                    <a:pt x="215" y="387"/>
                    <a:pt x="224" y="387"/>
                    <a:pt x="233" y="387"/>
                  </a:cubicBezTo>
                  <a:cubicBezTo>
                    <a:pt x="230" y="382"/>
                    <a:pt x="227" y="377"/>
                    <a:pt x="224" y="367"/>
                  </a:cubicBezTo>
                  <a:cubicBezTo>
                    <a:pt x="232" y="378"/>
                    <a:pt x="235" y="383"/>
                    <a:pt x="239" y="387"/>
                  </a:cubicBezTo>
                  <a:cubicBezTo>
                    <a:pt x="249" y="387"/>
                    <a:pt x="260" y="387"/>
                    <a:pt x="270" y="387"/>
                  </a:cubicBezTo>
                  <a:cubicBezTo>
                    <a:pt x="256" y="372"/>
                    <a:pt x="247" y="352"/>
                    <a:pt x="244" y="309"/>
                  </a:cubicBezTo>
                  <a:cubicBezTo>
                    <a:pt x="242" y="253"/>
                    <a:pt x="238" y="198"/>
                    <a:pt x="235" y="142"/>
                  </a:cubicBezTo>
                  <a:cubicBezTo>
                    <a:pt x="234" y="123"/>
                    <a:pt x="228" y="107"/>
                    <a:pt x="209" y="108"/>
                  </a:cubicBezTo>
                  <a:cubicBezTo>
                    <a:pt x="202" y="108"/>
                    <a:pt x="195" y="108"/>
                    <a:pt x="188" y="108"/>
                  </a:cubicBezTo>
                  <a:cubicBezTo>
                    <a:pt x="185" y="92"/>
                    <a:pt x="186" y="59"/>
                    <a:pt x="182" y="45"/>
                  </a:cubicBezTo>
                  <a:cubicBezTo>
                    <a:pt x="176" y="30"/>
                    <a:pt x="161" y="24"/>
                    <a:pt x="144" y="23"/>
                  </a:cubicBezTo>
                  <a:cubicBezTo>
                    <a:pt x="146" y="21"/>
                    <a:pt x="150" y="20"/>
                    <a:pt x="157" y="20"/>
                  </a:cubicBezTo>
                  <a:cubicBezTo>
                    <a:pt x="161" y="20"/>
                    <a:pt x="166" y="20"/>
                    <a:pt x="170" y="20"/>
                  </a:cubicBezTo>
                  <a:cubicBezTo>
                    <a:pt x="180" y="18"/>
                    <a:pt x="183" y="9"/>
                    <a:pt x="184" y="0"/>
                  </a:cubicBezTo>
                  <a:cubicBezTo>
                    <a:pt x="181" y="4"/>
                    <a:pt x="177" y="6"/>
                    <a:pt x="170" y="6"/>
                  </a:cubicBezTo>
                  <a:cubicBezTo>
                    <a:pt x="164" y="6"/>
                    <a:pt x="159" y="6"/>
                    <a:pt x="153" y="6"/>
                  </a:cubicBezTo>
                  <a:cubicBezTo>
                    <a:pt x="144" y="6"/>
                    <a:pt x="140" y="15"/>
                    <a:pt x="139" y="22"/>
                  </a:cubicBezTo>
                  <a:cubicBezTo>
                    <a:pt x="138" y="22"/>
                    <a:pt x="136" y="22"/>
                    <a:pt x="13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íṣľíḍè">
              <a:extLst>
                <a:ext uri="{FF2B5EF4-FFF2-40B4-BE49-F238E27FC236}">
                  <a16:creationId xmlns:a16="http://schemas.microsoft.com/office/drawing/2014/main" id="{8C65A66D-C285-45D4-80F9-2F74D6C87FB7}"/>
                </a:ext>
              </a:extLst>
            </p:cNvPr>
            <p:cNvSpPr/>
            <p:nvPr/>
          </p:nvSpPr>
          <p:spPr bwMode="auto">
            <a:xfrm>
              <a:off x="1735138" y="2095500"/>
              <a:ext cx="2667000" cy="2670175"/>
            </a:xfrm>
            <a:custGeom>
              <a:avLst/>
              <a:gdLst>
                <a:gd name="T0" fmla="*/ 404 w 809"/>
                <a:gd name="T1" fmla="*/ 0 h 809"/>
                <a:gd name="T2" fmla="*/ 809 w 809"/>
                <a:gd name="T3" fmla="*/ 404 h 809"/>
                <a:gd name="T4" fmla="*/ 404 w 809"/>
                <a:gd name="T5" fmla="*/ 809 h 809"/>
                <a:gd name="T6" fmla="*/ 0 w 809"/>
                <a:gd name="T7" fmla="*/ 404 h 809"/>
                <a:gd name="T8" fmla="*/ 404 w 809"/>
                <a:gd name="T9" fmla="*/ 0 h 809"/>
                <a:gd name="T10" fmla="*/ 404 w 809"/>
                <a:gd name="T11" fmla="*/ 0 h 809"/>
                <a:gd name="T12" fmla="*/ 404 w 809"/>
                <a:gd name="T13" fmla="*/ 14 h 809"/>
                <a:gd name="T14" fmla="*/ 14 w 809"/>
                <a:gd name="T15" fmla="*/ 404 h 809"/>
                <a:gd name="T16" fmla="*/ 404 w 809"/>
                <a:gd name="T17" fmla="*/ 795 h 809"/>
                <a:gd name="T18" fmla="*/ 795 w 809"/>
                <a:gd name="T19" fmla="*/ 404 h 809"/>
                <a:gd name="T20" fmla="*/ 404 w 809"/>
                <a:gd name="T21" fmla="*/ 14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9" h="809">
                  <a:moveTo>
                    <a:pt x="404" y="0"/>
                  </a:moveTo>
                  <a:cubicBezTo>
                    <a:pt x="627" y="0"/>
                    <a:pt x="809" y="182"/>
                    <a:pt x="809" y="404"/>
                  </a:cubicBezTo>
                  <a:cubicBezTo>
                    <a:pt x="809" y="627"/>
                    <a:pt x="627" y="809"/>
                    <a:pt x="404" y="809"/>
                  </a:cubicBezTo>
                  <a:cubicBezTo>
                    <a:pt x="181" y="809"/>
                    <a:pt x="0" y="627"/>
                    <a:pt x="0" y="404"/>
                  </a:cubicBezTo>
                  <a:cubicBezTo>
                    <a:pt x="0" y="182"/>
                    <a:pt x="181" y="0"/>
                    <a:pt x="404" y="0"/>
                  </a:cubicBezTo>
                  <a:cubicBezTo>
                    <a:pt x="404" y="0"/>
                    <a:pt x="404" y="0"/>
                    <a:pt x="404" y="0"/>
                  </a:cubicBezTo>
                  <a:close/>
                  <a:moveTo>
                    <a:pt x="404" y="14"/>
                  </a:moveTo>
                  <a:cubicBezTo>
                    <a:pt x="189" y="14"/>
                    <a:pt x="14" y="189"/>
                    <a:pt x="14" y="404"/>
                  </a:cubicBezTo>
                  <a:cubicBezTo>
                    <a:pt x="14" y="619"/>
                    <a:pt x="189" y="795"/>
                    <a:pt x="404" y="795"/>
                  </a:cubicBezTo>
                  <a:cubicBezTo>
                    <a:pt x="619" y="795"/>
                    <a:pt x="795" y="619"/>
                    <a:pt x="795" y="404"/>
                  </a:cubicBezTo>
                  <a:cubicBezTo>
                    <a:pt x="795" y="189"/>
                    <a:pt x="619" y="14"/>
                    <a:pt x="40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ṡ1idé">
              <a:extLst>
                <a:ext uri="{FF2B5EF4-FFF2-40B4-BE49-F238E27FC236}">
                  <a16:creationId xmlns:a16="http://schemas.microsoft.com/office/drawing/2014/main" id="{615BBFDA-1CEF-4478-B61E-9CD3573F9441}"/>
                </a:ext>
              </a:extLst>
            </p:cNvPr>
            <p:cNvSpPr/>
            <p:nvPr/>
          </p:nvSpPr>
          <p:spPr bwMode="auto">
            <a:xfrm>
              <a:off x="1897063" y="3373438"/>
              <a:ext cx="2333625" cy="1227138"/>
            </a:xfrm>
            <a:custGeom>
              <a:avLst/>
              <a:gdLst>
                <a:gd name="T0" fmla="*/ 21 w 708"/>
                <a:gd name="T1" fmla="*/ 23 h 372"/>
                <a:gd name="T2" fmla="*/ 53 w 708"/>
                <a:gd name="T3" fmla="*/ 35 h 372"/>
                <a:gd name="T4" fmla="*/ 51 w 708"/>
                <a:gd name="T5" fmla="*/ 26 h 372"/>
                <a:gd name="T6" fmla="*/ 18 w 708"/>
                <a:gd name="T7" fmla="*/ 47 h 372"/>
                <a:gd name="T8" fmla="*/ 18 w 708"/>
                <a:gd name="T9" fmla="*/ 88 h 372"/>
                <a:gd name="T10" fmla="*/ 48 w 708"/>
                <a:gd name="T11" fmla="*/ 67 h 372"/>
                <a:gd name="T12" fmla="*/ 18 w 708"/>
                <a:gd name="T13" fmla="*/ 88 h 372"/>
                <a:gd name="T14" fmla="*/ 62 w 708"/>
                <a:gd name="T15" fmla="*/ 109 h 372"/>
                <a:gd name="T16" fmla="*/ 64 w 708"/>
                <a:gd name="T17" fmla="*/ 147 h 372"/>
                <a:gd name="T18" fmla="*/ 42 w 708"/>
                <a:gd name="T19" fmla="*/ 155 h 372"/>
                <a:gd name="T20" fmla="*/ 57 w 708"/>
                <a:gd name="T21" fmla="*/ 206 h 372"/>
                <a:gd name="T22" fmla="*/ 116 w 708"/>
                <a:gd name="T23" fmla="*/ 203 h 372"/>
                <a:gd name="T24" fmla="*/ 93 w 708"/>
                <a:gd name="T25" fmla="*/ 174 h 372"/>
                <a:gd name="T26" fmla="*/ 46 w 708"/>
                <a:gd name="T27" fmla="*/ 181 h 372"/>
                <a:gd name="T28" fmla="*/ 129 w 708"/>
                <a:gd name="T29" fmla="*/ 265 h 372"/>
                <a:gd name="T30" fmla="*/ 149 w 708"/>
                <a:gd name="T31" fmla="*/ 251 h 372"/>
                <a:gd name="T32" fmla="*/ 121 w 708"/>
                <a:gd name="T33" fmla="*/ 221 h 372"/>
                <a:gd name="T34" fmla="*/ 111 w 708"/>
                <a:gd name="T35" fmla="*/ 252 h 372"/>
                <a:gd name="T36" fmla="*/ 164 w 708"/>
                <a:gd name="T37" fmla="*/ 295 h 372"/>
                <a:gd name="T38" fmla="*/ 175 w 708"/>
                <a:gd name="T39" fmla="*/ 321 h 372"/>
                <a:gd name="T40" fmla="*/ 132 w 708"/>
                <a:gd name="T41" fmla="*/ 292 h 372"/>
                <a:gd name="T42" fmla="*/ 146 w 708"/>
                <a:gd name="T43" fmla="*/ 291 h 372"/>
                <a:gd name="T44" fmla="*/ 211 w 708"/>
                <a:gd name="T45" fmla="*/ 283 h 372"/>
                <a:gd name="T46" fmla="*/ 260 w 708"/>
                <a:gd name="T47" fmla="*/ 308 h 372"/>
                <a:gd name="T48" fmla="*/ 205 w 708"/>
                <a:gd name="T49" fmla="*/ 335 h 372"/>
                <a:gd name="T50" fmla="*/ 342 w 708"/>
                <a:gd name="T51" fmla="*/ 329 h 372"/>
                <a:gd name="T52" fmla="*/ 344 w 708"/>
                <a:gd name="T53" fmla="*/ 352 h 372"/>
                <a:gd name="T54" fmla="*/ 303 w 708"/>
                <a:gd name="T55" fmla="*/ 320 h 372"/>
                <a:gd name="T56" fmla="*/ 320 w 708"/>
                <a:gd name="T57" fmla="*/ 364 h 372"/>
                <a:gd name="T58" fmla="*/ 360 w 708"/>
                <a:gd name="T59" fmla="*/ 321 h 372"/>
                <a:gd name="T60" fmla="*/ 416 w 708"/>
                <a:gd name="T61" fmla="*/ 315 h 372"/>
                <a:gd name="T62" fmla="*/ 384 w 708"/>
                <a:gd name="T63" fmla="*/ 368 h 372"/>
                <a:gd name="T64" fmla="*/ 464 w 708"/>
                <a:gd name="T65" fmla="*/ 350 h 372"/>
                <a:gd name="T66" fmla="*/ 433 w 708"/>
                <a:gd name="T67" fmla="*/ 313 h 372"/>
                <a:gd name="T68" fmla="*/ 508 w 708"/>
                <a:gd name="T69" fmla="*/ 337 h 372"/>
                <a:gd name="T70" fmla="*/ 500 w 708"/>
                <a:gd name="T71" fmla="*/ 285 h 372"/>
                <a:gd name="T72" fmla="*/ 483 w 708"/>
                <a:gd name="T73" fmla="*/ 294 h 372"/>
                <a:gd name="T74" fmla="*/ 508 w 708"/>
                <a:gd name="T75" fmla="*/ 337 h 372"/>
                <a:gd name="T76" fmla="*/ 515 w 708"/>
                <a:gd name="T77" fmla="*/ 276 h 372"/>
                <a:gd name="T78" fmla="*/ 548 w 708"/>
                <a:gd name="T79" fmla="*/ 279 h 372"/>
                <a:gd name="T80" fmla="*/ 550 w 708"/>
                <a:gd name="T81" fmla="*/ 283 h 372"/>
                <a:gd name="T82" fmla="*/ 547 w 708"/>
                <a:gd name="T83" fmla="*/ 316 h 372"/>
                <a:gd name="T84" fmla="*/ 609 w 708"/>
                <a:gd name="T85" fmla="*/ 250 h 372"/>
                <a:gd name="T86" fmla="*/ 608 w 708"/>
                <a:gd name="T87" fmla="*/ 227 h 372"/>
                <a:gd name="T88" fmla="*/ 573 w 708"/>
                <a:gd name="T89" fmla="*/ 241 h 372"/>
                <a:gd name="T90" fmla="*/ 609 w 708"/>
                <a:gd name="T91" fmla="*/ 250 h 372"/>
                <a:gd name="T92" fmla="*/ 656 w 708"/>
                <a:gd name="T93" fmla="*/ 184 h 372"/>
                <a:gd name="T94" fmla="*/ 613 w 708"/>
                <a:gd name="T95" fmla="*/ 172 h 372"/>
                <a:gd name="T96" fmla="*/ 625 w 708"/>
                <a:gd name="T97" fmla="*/ 165 h 372"/>
                <a:gd name="T98" fmla="*/ 650 w 708"/>
                <a:gd name="T99" fmla="*/ 169 h 372"/>
                <a:gd name="T100" fmla="*/ 651 w 708"/>
                <a:gd name="T101" fmla="*/ 215 h 372"/>
                <a:gd name="T102" fmla="*/ 635 w 708"/>
                <a:gd name="T103" fmla="*/ 139 h 372"/>
                <a:gd name="T104" fmla="*/ 683 w 708"/>
                <a:gd name="T105" fmla="*/ 137 h 372"/>
                <a:gd name="T106" fmla="*/ 655 w 708"/>
                <a:gd name="T107" fmla="*/ 73 h 372"/>
                <a:gd name="T108" fmla="*/ 690 w 708"/>
                <a:gd name="T109" fmla="*/ 98 h 372"/>
                <a:gd name="T110" fmla="*/ 684 w 708"/>
                <a:gd name="T111" fmla="*/ 17 h 372"/>
                <a:gd name="T112" fmla="*/ 698 w 708"/>
                <a:gd name="T113" fmla="*/ 34 h 372"/>
                <a:gd name="T114" fmla="*/ 659 w 708"/>
                <a:gd name="T115" fmla="*/ 29 h 372"/>
                <a:gd name="T116" fmla="*/ 659 w 708"/>
                <a:gd name="T117" fmla="*/ 11 h 372"/>
                <a:gd name="T118" fmla="*/ 663 w 708"/>
                <a:gd name="T119" fmla="*/ 6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08" h="372">
                  <a:moveTo>
                    <a:pt x="0" y="6"/>
                  </a:moveTo>
                  <a:cubicBezTo>
                    <a:pt x="19" y="6"/>
                    <a:pt x="19" y="6"/>
                    <a:pt x="19" y="6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5" y="9"/>
                    <a:pt x="11" y="11"/>
                    <a:pt x="8" y="14"/>
                  </a:cubicBezTo>
                  <a:cubicBezTo>
                    <a:pt x="5" y="18"/>
                    <a:pt x="4" y="22"/>
                    <a:pt x="4" y="26"/>
                  </a:cubicBezTo>
                  <a:cubicBezTo>
                    <a:pt x="4" y="29"/>
                    <a:pt x="5" y="32"/>
                    <a:pt x="6" y="33"/>
                  </a:cubicBezTo>
                  <a:cubicBezTo>
                    <a:pt x="7" y="35"/>
                    <a:pt x="9" y="36"/>
                    <a:pt x="11" y="36"/>
                  </a:cubicBezTo>
                  <a:cubicBezTo>
                    <a:pt x="14" y="36"/>
                    <a:pt x="18" y="32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1"/>
                  </a:cubicBezTo>
                  <a:cubicBezTo>
                    <a:pt x="25" y="15"/>
                    <a:pt x="27" y="11"/>
                    <a:pt x="30" y="9"/>
                  </a:cubicBezTo>
                  <a:cubicBezTo>
                    <a:pt x="31" y="8"/>
                    <a:pt x="32" y="7"/>
                    <a:pt x="34" y="7"/>
                  </a:cubicBezTo>
                  <a:cubicBezTo>
                    <a:pt x="35" y="6"/>
                    <a:pt x="36" y="6"/>
                    <a:pt x="38" y="6"/>
                  </a:cubicBezTo>
                  <a:cubicBezTo>
                    <a:pt x="43" y="6"/>
                    <a:pt x="47" y="8"/>
                    <a:pt x="50" y="11"/>
                  </a:cubicBezTo>
                  <a:cubicBezTo>
                    <a:pt x="53" y="15"/>
                    <a:pt x="55" y="19"/>
                    <a:pt x="55" y="25"/>
                  </a:cubicBezTo>
                  <a:cubicBezTo>
                    <a:pt x="55" y="28"/>
                    <a:pt x="54" y="31"/>
                    <a:pt x="53" y="35"/>
                  </a:cubicBezTo>
                  <a:cubicBezTo>
                    <a:pt x="52" y="38"/>
                    <a:pt x="51" y="40"/>
                    <a:pt x="51" y="40"/>
                  </a:cubicBezTo>
                  <a:cubicBezTo>
                    <a:pt x="51" y="41"/>
                    <a:pt x="52" y="41"/>
                    <a:pt x="52" y="42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2" y="42"/>
                    <a:pt x="45" y="40"/>
                    <a:pt x="48" y="37"/>
                  </a:cubicBezTo>
                  <a:cubicBezTo>
                    <a:pt x="50" y="34"/>
                    <a:pt x="51" y="30"/>
                    <a:pt x="51" y="26"/>
                  </a:cubicBezTo>
                  <a:cubicBezTo>
                    <a:pt x="51" y="24"/>
                    <a:pt x="51" y="22"/>
                    <a:pt x="49" y="20"/>
                  </a:cubicBezTo>
                  <a:cubicBezTo>
                    <a:pt x="48" y="19"/>
                    <a:pt x="47" y="18"/>
                    <a:pt x="45" y="18"/>
                  </a:cubicBezTo>
                  <a:cubicBezTo>
                    <a:pt x="42" y="18"/>
                    <a:pt x="39" y="21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4" y="33"/>
                    <a:pt x="33" y="37"/>
                    <a:pt x="32" y="39"/>
                  </a:cubicBezTo>
                  <a:cubicBezTo>
                    <a:pt x="31" y="40"/>
                    <a:pt x="30" y="42"/>
                    <a:pt x="29" y="43"/>
                  </a:cubicBezTo>
                  <a:cubicBezTo>
                    <a:pt x="27" y="44"/>
                    <a:pt x="26" y="45"/>
                    <a:pt x="24" y="46"/>
                  </a:cubicBezTo>
                  <a:cubicBezTo>
                    <a:pt x="22" y="47"/>
                    <a:pt x="20" y="47"/>
                    <a:pt x="18" y="47"/>
                  </a:cubicBezTo>
                  <a:cubicBezTo>
                    <a:pt x="13" y="47"/>
                    <a:pt x="9" y="46"/>
                    <a:pt x="6" y="42"/>
                  </a:cubicBezTo>
                  <a:cubicBezTo>
                    <a:pt x="2" y="38"/>
                    <a:pt x="1" y="34"/>
                    <a:pt x="1" y="28"/>
                  </a:cubicBezTo>
                  <a:cubicBezTo>
                    <a:pt x="1" y="25"/>
                    <a:pt x="1" y="21"/>
                    <a:pt x="2" y="17"/>
                  </a:cubicBezTo>
                  <a:cubicBezTo>
                    <a:pt x="3" y="14"/>
                    <a:pt x="4" y="12"/>
                    <a:pt x="4" y="12"/>
                  </a:cubicBezTo>
                  <a:cubicBezTo>
                    <a:pt x="4" y="11"/>
                    <a:pt x="3" y="10"/>
                    <a:pt x="3" y="9"/>
                  </a:cubicBezTo>
                  <a:cubicBezTo>
                    <a:pt x="2" y="9"/>
                    <a:pt x="1" y="9"/>
                    <a:pt x="0" y="9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8" y="88"/>
                  </a:moveTo>
                  <a:cubicBezTo>
                    <a:pt x="16" y="89"/>
                    <a:pt x="14" y="90"/>
                    <a:pt x="13" y="91"/>
                  </a:cubicBezTo>
                  <a:cubicBezTo>
                    <a:pt x="12" y="92"/>
                    <a:pt x="12" y="94"/>
                    <a:pt x="12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8" y="70"/>
                    <a:pt x="8" y="71"/>
                    <a:pt x="10" y="72"/>
                  </a:cubicBezTo>
                  <a:cubicBezTo>
                    <a:pt x="11" y="73"/>
                    <a:pt x="13" y="73"/>
                    <a:pt x="16" y="73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50" y="66"/>
                    <a:pt x="52" y="66"/>
                    <a:pt x="53" y="64"/>
                  </a:cubicBezTo>
                  <a:cubicBezTo>
                    <a:pt x="54" y="63"/>
                    <a:pt x="54" y="61"/>
                    <a:pt x="54" y="59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1" y="88"/>
                    <a:pt x="61" y="88"/>
                    <a:pt x="61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5"/>
                    <a:pt x="58" y="84"/>
                    <a:pt x="56" y="83"/>
                  </a:cubicBezTo>
                  <a:cubicBezTo>
                    <a:pt x="55" y="82"/>
                    <a:pt x="53" y="82"/>
                    <a:pt x="51" y="83"/>
                  </a:cubicBezTo>
                  <a:cubicBezTo>
                    <a:pt x="18" y="88"/>
                    <a:pt x="18" y="88"/>
                    <a:pt x="18" y="88"/>
                  </a:cubicBezTo>
                  <a:close/>
                  <a:moveTo>
                    <a:pt x="41" y="158"/>
                  </a:moveTo>
                  <a:cubicBezTo>
                    <a:pt x="37" y="157"/>
                    <a:pt x="33" y="155"/>
                    <a:pt x="30" y="152"/>
                  </a:cubicBezTo>
                  <a:cubicBezTo>
                    <a:pt x="27" y="149"/>
                    <a:pt x="24" y="145"/>
                    <a:pt x="23" y="141"/>
                  </a:cubicBezTo>
                  <a:cubicBezTo>
                    <a:pt x="22" y="137"/>
                    <a:pt x="21" y="134"/>
                    <a:pt x="22" y="131"/>
                  </a:cubicBezTo>
                  <a:cubicBezTo>
                    <a:pt x="22" y="128"/>
                    <a:pt x="23" y="125"/>
                    <a:pt x="24" y="122"/>
                  </a:cubicBezTo>
                  <a:cubicBezTo>
                    <a:pt x="26" y="118"/>
                    <a:pt x="28" y="116"/>
                    <a:pt x="31" y="113"/>
                  </a:cubicBezTo>
                  <a:cubicBezTo>
                    <a:pt x="34" y="111"/>
                    <a:pt x="37" y="109"/>
                    <a:pt x="41" y="108"/>
                  </a:cubicBezTo>
                  <a:cubicBezTo>
                    <a:pt x="49" y="105"/>
                    <a:pt x="55" y="106"/>
                    <a:pt x="62" y="109"/>
                  </a:cubicBezTo>
                  <a:cubicBezTo>
                    <a:pt x="68" y="112"/>
                    <a:pt x="72" y="117"/>
                    <a:pt x="75" y="125"/>
                  </a:cubicBezTo>
                  <a:cubicBezTo>
                    <a:pt x="76" y="128"/>
                    <a:pt x="76" y="131"/>
                    <a:pt x="76" y="135"/>
                  </a:cubicBezTo>
                  <a:cubicBezTo>
                    <a:pt x="76" y="138"/>
                    <a:pt x="76" y="140"/>
                    <a:pt x="76" y="140"/>
                  </a:cubicBezTo>
                  <a:cubicBezTo>
                    <a:pt x="76" y="141"/>
                    <a:pt x="77" y="141"/>
                    <a:pt x="77" y="141"/>
                  </a:cubicBezTo>
                  <a:cubicBezTo>
                    <a:pt x="78" y="142"/>
                    <a:pt x="79" y="142"/>
                    <a:pt x="80" y="142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65" y="149"/>
                    <a:pt x="65" y="149"/>
                    <a:pt x="65" y="149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8" y="145"/>
                    <a:pt x="70" y="142"/>
                    <a:pt x="72" y="139"/>
                  </a:cubicBezTo>
                  <a:cubicBezTo>
                    <a:pt x="73" y="137"/>
                    <a:pt x="73" y="133"/>
                    <a:pt x="72" y="130"/>
                  </a:cubicBezTo>
                  <a:cubicBezTo>
                    <a:pt x="71" y="126"/>
                    <a:pt x="68" y="123"/>
                    <a:pt x="64" y="122"/>
                  </a:cubicBezTo>
                  <a:cubicBezTo>
                    <a:pt x="59" y="121"/>
                    <a:pt x="54" y="122"/>
                    <a:pt x="47" y="124"/>
                  </a:cubicBezTo>
                  <a:cubicBezTo>
                    <a:pt x="40" y="126"/>
                    <a:pt x="34" y="129"/>
                    <a:pt x="31" y="132"/>
                  </a:cubicBezTo>
                  <a:cubicBezTo>
                    <a:pt x="28" y="136"/>
                    <a:pt x="27" y="140"/>
                    <a:pt x="29" y="144"/>
                  </a:cubicBezTo>
                  <a:cubicBezTo>
                    <a:pt x="30" y="146"/>
                    <a:pt x="31" y="149"/>
                    <a:pt x="34" y="151"/>
                  </a:cubicBezTo>
                  <a:cubicBezTo>
                    <a:pt x="36" y="153"/>
                    <a:pt x="39" y="154"/>
                    <a:pt x="42" y="155"/>
                  </a:cubicBezTo>
                  <a:cubicBezTo>
                    <a:pt x="41" y="158"/>
                    <a:pt x="41" y="158"/>
                    <a:pt x="41" y="158"/>
                  </a:cubicBezTo>
                  <a:close/>
                  <a:moveTo>
                    <a:pt x="60" y="193"/>
                  </a:moveTo>
                  <a:cubicBezTo>
                    <a:pt x="73" y="185"/>
                    <a:pt x="73" y="185"/>
                    <a:pt x="73" y="185"/>
                  </a:cubicBezTo>
                  <a:cubicBezTo>
                    <a:pt x="81" y="198"/>
                    <a:pt x="81" y="198"/>
                    <a:pt x="81" y="198"/>
                  </a:cubicBezTo>
                  <a:cubicBezTo>
                    <a:pt x="68" y="207"/>
                    <a:pt x="68" y="207"/>
                    <a:pt x="68" y="207"/>
                  </a:cubicBezTo>
                  <a:cubicBezTo>
                    <a:pt x="66" y="208"/>
                    <a:pt x="64" y="208"/>
                    <a:pt x="63" y="208"/>
                  </a:cubicBezTo>
                  <a:cubicBezTo>
                    <a:pt x="61" y="208"/>
                    <a:pt x="60" y="207"/>
                    <a:pt x="59" y="205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72" y="231"/>
                    <a:pt x="72" y="231"/>
                    <a:pt x="72" y="231"/>
                  </a:cubicBezTo>
                  <a:cubicBezTo>
                    <a:pt x="74" y="230"/>
                    <a:pt x="74" y="230"/>
                    <a:pt x="74" y="230"/>
                  </a:cubicBezTo>
                  <a:cubicBezTo>
                    <a:pt x="73" y="228"/>
                    <a:pt x="72" y="226"/>
                    <a:pt x="73" y="224"/>
                  </a:cubicBezTo>
                  <a:cubicBezTo>
                    <a:pt x="73" y="223"/>
                    <a:pt x="75" y="222"/>
                    <a:pt x="77" y="220"/>
                  </a:cubicBezTo>
                  <a:cubicBezTo>
                    <a:pt x="105" y="203"/>
                    <a:pt x="105" y="203"/>
                    <a:pt x="105" y="203"/>
                  </a:cubicBezTo>
                  <a:cubicBezTo>
                    <a:pt x="107" y="201"/>
                    <a:pt x="109" y="201"/>
                    <a:pt x="110" y="201"/>
                  </a:cubicBezTo>
                  <a:cubicBezTo>
                    <a:pt x="112" y="201"/>
                    <a:pt x="113" y="202"/>
                    <a:pt x="114" y="204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100" y="182"/>
                    <a:pt x="101" y="183"/>
                    <a:pt x="100" y="185"/>
                  </a:cubicBezTo>
                  <a:cubicBezTo>
                    <a:pt x="100" y="186"/>
                    <a:pt x="98" y="188"/>
                    <a:pt x="96" y="189"/>
                  </a:cubicBezTo>
                  <a:cubicBezTo>
                    <a:pt x="85" y="196"/>
                    <a:pt x="85" y="196"/>
                    <a:pt x="85" y="196"/>
                  </a:cubicBezTo>
                  <a:cubicBezTo>
                    <a:pt x="76" y="183"/>
                    <a:pt x="76" y="183"/>
                    <a:pt x="76" y="183"/>
                  </a:cubicBezTo>
                  <a:cubicBezTo>
                    <a:pt x="88" y="176"/>
                    <a:pt x="88" y="176"/>
                    <a:pt x="88" y="176"/>
                  </a:cubicBezTo>
                  <a:cubicBezTo>
                    <a:pt x="90" y="174"/>
                    <a:pt x="92" y="174"/>
                    <a:pt x="93" y="174"/>
                  </a:cubicBezTo>
                  <a:cubicBezTo>
                    <a:pt x="95" y="174"/>
                    <a:pt x="96" y="175"/>
                    <a:pt x="98" y="177"/>
                  </a:cubicBezTo>
                  <a:cubicBezTo>
                    <a:pt x="99" y="176"/>
                    <a:pt x="99" y="176"/>
                    <a:pt x="99" y="176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2" y="153"/>
                    <a:pt x="82" y="153"/>
                    <a:pt x="82" y="153"/>
                  </a:cubicBezTo>
                  <a:cubicBezTo>
                    <a:pt x="83" y="155"/>
                    <a:pt x="84" y="157"/>
                    <a:pt x="83" y="158"/>
                  </a:cubicBezTo>
                  <a:cubicBezTo>
                    <a:pt x="83" y="159"/>
                    <a:pt x="82" y="161"/>
                    <a:pt x="79" y="162"/>
                  </a:cubicBezTo>
                  <a:cubicBezTo>
                    <a:pt x="52" y="180"/>
                    <a:pt x="52" y="180"/>
                    <a:pt x="52" y="180"/>
                  </a:cubicBezTo>
                  <a:cubicBezTo>
                    <a:pt x="49" y="181"/>
                    <a:pt x="47" y="182"/>
                    <a:pt x="46" y="181"/>
                  </a:cubicBezTo>
                  <a:cubicBezTo>
                    <a:pt x="44" y="181"/>
                    <a:pt x="43" y="180"/>
                    <a:pt x="42" y="178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56" y="204"/>
                    <a:pt x="56" y="204"/>
                    <a:pt x="56" y="204"/>
                  </a:cubicBezTo>
                  <a:cubicBezTo>
                    <a:pt x="57" y="203"/>
                    <a:pt x="57" y="203"/>
                    <a:pt x="57" y="203"/>
                  </a:cubicBezTo>
                  <a:cubicBezTo>
                    <a:pt x="56" y="201"/>
                    <a:pt x="56" y="199"/>
                    <a:pt x="56" y="197"/>
                  </a:cubicBezTo>
                  <a:cubicBezTo>
                    <a:pt x="56" y="196"/>
                    <a:pt x="58" y="195"/>
                    <a:pt x="60" y="193"/>
                  </a:cubicBezTo>
                  <a:cubicBezTo>
                    <a:pt x="60" y="193"/>
                    <a:pt x="60" y="193"/>
                    <a:pt x="60" y="193"/>
                  </a:cubicBezTo>
                  <a:close/>
                  <a:moveTo>
                    <a:pt x="129" y="265"/>
                  </a:moveTo>
                  <a:cubicBezTo>
                    <a:pt x="146" y="249"/>
                    <a:pt x="146" y="249"/>
                    <a:pt x="146" y="249"/>
                  </a:cubicBezTo>
                  <a:cubicBezTo>
                    <a:pt x="148" y="247"/>
                    <a:pt x="149" y="245"/>
                    <a:pt x="149" y="244"/>
                  </a:cubicBezTo>
                  <a:cubicBezTo>
                    <a:pt x="150" y="242"/>
                    <a:pt x="149" y="241"/>
                    <a:pt x="147" y="239"/>
                  </a:cubicBezTo>
                  <a:cubicBezTo>
                    <a:pt x="149" y="238"/>
                    <a:pt x="149" y="238"/>
                    <a:pt x="149" y="238"/>
                  </a:cubicBezTo>
                  <a:cubicBezTo>
                    <a:pt x="160" y="250"/>
                    <a:pt x="160" y="250"/>
                    <a:pt x="160" y="250"/>
                  </a:cubicBezTo>
                  <a:cubicBezTo>
                    <a:pt x="159" y="251"/>
                    <a:pt x="159" y="251"/>
                    <a:pt x="159" y="251"/>
                  </a:cubicBezTo>
                  <a:cubicBezTo>
                    <a:pt x="157" y="249"/>
                    <a:pt x="155" y="248"/>
                    <a:pt x="154" y="248"/>
                  </a:cubicBezTo>
                  <a:cubicBezTo>
                    <a:pt x="152" y="248"/>
                    <a:pt x="151" y="249"/>
                    <a:pt x="149" y="251"/>
                  </a:cubicBezTo>
                  <a:cubicBezTo>
                    <a:pt x="132" y="267"/>
                    <a:pt x="132" y="267"/>
                    <a:pt x="132" y="267"/>
                  </a:cubicBezTo>
                  <a:cubicBezTo>
                    <a:pt x="129" y="270"/>
                    <a:pt x="127" y="271"/>
                    <a:pt x="125" y="272"/>
                  </a:cubicBezTo>
                  <a:cubicBezTo>
                    <a:pt x="123" y="273"/>
                    <a:pt x="121" y="274"/>
                    <a:pt x="119" y="274"/>
                  </a:cubicBezTo>
                  <a:cubicBezTo>
                    <a:pt x="116" y="274"/>
                    <a:pt x="114" y="273"/>
                    <a:pt x="111" y="272"/>
                  </a:cubicBezTo>
                  <a:cubicBezTo>
                    <a:pt x="108" y="270"/>
                    <a:pt x="105" y="268"/>
                    <a:pt x="103" y="265"/>
                  </a:cubicBezTo>
                  <a:cubicBezTo>
                    <a:pt x="98" y="260"/>
                    <a:pt x="96" y="256"/>
                    <a:pt x="96" y="251"/>
                  </a:cubicBezTo>
                  <a:cubicBezTo>
                    <a:pt x="96" y="246"/>
                    <a:pt x="98" y="242"/>
                    <a:pt x="103" y="238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2" y="219"/>
                    <a:pt x="123" y="217"/>
                    <a:pt x="124" y="216"/>
                  </a:cubicBezTo>
                  <a:cubicBezTo>
                    <a:pt x="124" y="215"/>
                    <a:pt x="123" y="213"/>
                    <a:pt x="121" y="211"/>
                  </a:cubicBezTo>
                  <a:cubicBezTo>
                    <a:pt x="123" y="210"/>
                    <a:pt x="123" y="210"/>
                    <a:pt x="123" y="210"/>
                  </a:cubicBezTo>
                  <a:cubicBezTo>
                    <a:pt x="143" y="231"/>
                    <a:pt x="143" y="231"/>
                    <a:pt x="143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0" y="231"/>
                    <a:pt x="138" y="230"/>
                    <a:pt x="137" y="230"/>
                  </a:cubicBezTo>
                  <a:cubicBezTo>
                    <a:pt x="135" y="230"/>
                    <a:pt x="133" y="231"/>
                    <a:pt x="131" y="233"/>
                  </a:cubicBezTo>
                  <a:cubicBezTo>
                    <a:pt x="111" y="252"/>
                    <a:pt x="111" y="252"/>
                    <a:pt x="111" y="252"/>
                  </a:cubicBezTo>
                  <a:cubicBezTo>
                    <a:pt x="108" y="254"/>
                    <a:pt x="106" y="257"/>
                    <a:pt x="106" y="259"/>
                  </a:cubicBezTo>
                  <a:cubicBezTo>
                    <a:pt x="106" y="262"/>
                    <a:pt x="107" y="264"/>
                    <a:pt x="109" y="267"/>
                  </a:cubicBezTo>
                  <a:cubicBezTo>
                    <a:pt x="112" y="270"/>
                    <a:pt x="115" y="271"/>
                    <a:pt x="118" y="271"/>
                  </a:cubicBezTo>
                  <a:cubicBezTo>
                    <a:pt x="122" y="270"/>
                    <a:pt x="125" y="268"/>
                    <a:pt x="129" y="265"/>
                  </a:cubicBezTo>
                  <a:cubicBezTo>
                    <a:pt x="129" y="265"/>
                    <a:pt x="129" y="265"/>
                    <a:pt x="129" y="265"/>
                  </a:cubicBezTo>
                  <a:close/>
                  <a:moveTo>
                    <a:pt x="146" y="291"/>
                  </a:moveTo>
                  <a:cubicBezTo>
                    <a:pt x="153" y="287"/>
                    <a:pt x="153" y="287"/>
                    <a:pt x="153" y="287"/>
                  </a:cubicBezTo>
                  <a:cubicBezTo>
                    <a:pt x="164" y="295"/>
                    <a:pt x="164" y="295"/>
                    <a:pt x="164" y="295"/>
                  </a:cubicBezTo>
                  <a:cubicBezTo>
                    <a:pt x="161" y="304"/>
                    <a:pt x="161" y="304"/>
                    <a:pt x="161" y="304"/>
                  </a:cubicBezTo>
                  <a:cubicBezTo>
                    <a:pt x="161" y="305"/>
                    <a:pt x="161" y="305"/>
                    <a:pt x="160" y="305"/>
                  </a:cubicBezTo>
                  <a:cubicBezTo>
                    <a:pt x="160" y="306"/>
                    <a:pt x="160" y="306"/>
                    <a:pt x="160" y="306"/>
                  </a:cubicBezTo>
                  <a:cubicBezTo>
                    <a:pt x="159" y="307"/>
                    <a:pt x="158" y="308"/>
                    <a:pt x="158" y="308"/>
                  </a:cubicBezTo>
                  <a:cubicBezTo>
                    <a:pt x="157" y="307"/>
                    <a:pt x="155" y="307"/>
                    <a:pt x="153" y="305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74" y="322"/>
                    <a:pt x="174" y="322"/>
                    <a:pt x="174" y="322"/>
                  </a:cubicBezTo>
                  <a:cubicBezTo>
                    <a:pt x="175" y="321"/>
                    <a:pt x="175" y="321"/>
                    <a:pt x="175" y="321"/>
                  </a:cubicBezTo>
                  <a:cubicBezTo>
                    <a:pt x="174" y="320"/>
                    <a:pt x="174" y="320"/>
                    <a:pt x="173" y="319"/>
                  </a:cubicBezTo>
                  <a:cubicBezTo>
                    <a:pt x="173" y="318"/>
                    <a:pt x="173" y="316"/>
                    <a:pt x="174" y="315"/>
                  </a:cubicBezTo>
                  <a:cubicBezTo>
                    <a:pt x="186" y="268"/>
                    <a:pt x="186" y="268"/>
                    <a:pt x="186" y="268"/>
                  </a:cubicBezTo>
                  <a:cubicBezTo>
                    <a:pt x="181" y="264"/>
                    <a:pt x="181" y="264"/>
                    <a:pt x="181" y="264"/>
                  </a:cubicBezTo>
                  <a:cubicBezTo>
                    <a:pt x="141" y="290"/>
                    <a:pt x="141" y="290"/>
                    <a:pt x="141" y="290"/>
                  </a:cubicBezTo>
                  <a:cubicBezTo>
                    <a:pt x="139" y="291"/>
                    <a:pt x="138" y="291"/>
                    <a:pt x="137" y="292"/>
                  </a:cubicBezTo>
                  <a:cubicBezTo>
                    <a:pt x="135" y="292"/>
                    <a:pt x="134" y="291"/>
                    <a:pt x="133" y="291"/>
                  </a:cubicBezTo>
                  <a:cubicBezTo>
                    <a:pt x="132" y="292"/>
                    <a:pt x="132" y="292"/>
                    <a:pt x="132" y="292"/>
                  </a:cubicBezTo>
                  <a:cubicBezTo>
                    <a:pt x="145" y="301"/>
                    <a:pt x="145" y="301"/>
                    <a:pt x="145" y="301"/>
                  </a:cubicBezTo>
                  <a:cubicBezTo>
                    <a:pt x="146" y="300"/>
                    <a:pt x="146" y="300"/>
                    <a:pt x="146" y="300"/>
                  </a:cubicBezTo>
                  <a:cubicBezTo>
                    <a:pt x="145" y="299"/>
                    <a:pt x="145" y="299"/>
                    <a:pt x="145" y="299"/>
                  </a:cubicBezTo>
                  <a:cubicBezTo>
                    <a:pt x="144" y="298"/>
                    <a:pt x="143" y="297"/>
                    <a:pt x="143" y="296"/>
                  </a:cubicBezTo>
                  <a:cubicBezTo>
                    <a:pt x="142" y="295"/>
                    <a:pt x="143" y="294"/>
                    <a:pt x="143" y="293"/>
                  </a:cubicBezTo>
                  <a:cubicBezTo>
                    <a:pt x="144" y="293"/>
                    <a:pt x="144" y="293"/>
                    <a:pt x="144" y="292"/>
                  </a:cubicBezTo>
                  <a:cubicBezTo>
                    <a:pt x="145" y="292"/>
                    <a:pt x="145" y="292"/>
                    <a:pt x="146" y="291"/>
                  </a:cubicBezTo>
                  <a:cubicBezTo>
                    <a:pt x="146" y="291"/>
                    <a:pt x="146" y="291"/>
                    <a:pt x="146" y="291"/>
                  </a:cubicBezTo>
                  <a:close/>
                  <a:moveTo>
                    <a:pt x="156" y="285"/>
                  </a:moveTo>
                  <a:cubicBezTo>
                    <a:pt x="169" y="276"/>
                    <a:pt x="169" y="276"/>
                    <a:pt x="169" y="276"/>
                  </a:cubicBezTo>
                  <a:cubicBezTo>
                    <a:pt x="164" y="291"/>
                    <a:pt x="164" y="291"/>
                    <a:pt x="164" y="291"/>
                  </a:cubicBezTo>
                  <a:cubicBezTo>
                    <a:pt x="156" y="285"/>
                    <a:pt x="156" y="285"/>
                    <a:pt x="156" y="285"/>
                  </a:cubicBezTo>
                  <a:close/>
                  <a:moveTo>
                    <a:pt x="213" y="294"/>
                  </a:moveTo>
                  <a:cubicBezTo>
                    <a:pt x="214" y="292"/>
                    <a:pt x="214" y="290"/>
                    <a:pt x="214" y="288"/>
                  </a:cubicBezTo>
                  <a:cubicBezTo>
                    <a:pt x="213" y="287"/>
                    <a:pt x="212" y="286"/>
                    <a:pt x="210" y="285"/>
                  </a:cubicBezTo>
                  <a:cubicBezTo>
                    <a:pt x="211" y="283"/>
                    <a:pt x="211" y="283"/>
                    <a:pt x="211" y="283"/>
                  </a:cubicBezTo>
                  <a:cubicBezTo>
                    <a:pt x="230" y="292"/>
                    <a:pt x="230" y="292"/>
                    <a:pt x="230" y="292"/>
                  </a:cubicBezTo>
                  <a:cubicBezTo>
                    <a:pt x="239" y="329"/>
                    <a:pt x="239" y="329"/>
                    <a:pt x="239" y="329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9" y="308"/>
                    <a:pt x="250" y="306"/>
                    <a:pt x="249" y="305"/>
                  </a:cubicBezTo>
                  <a:cubicBezTo>
                    <a:pt x="249" y="304"/>
                    <a:pt x="248" y="302"/>
                    <a:pt x="245" y="301"/>
                  </a:cubicBezTo>
                  <a:cubicBezTo>
                    <a:pt x="246" y="299"/>
                    <a:pt x="246" y="299"/>
                    <a:pt x="246" y="299"/>
                  </a:cubicBezTo>
                  <a:cubicBezTo>
                    <a:pt x="261" y="306"/>
                    <a:pt x="261" y="306"/>
                    <a:pt x="261" y="306"/>
                  </a:cubicBezTo>
                  <a:cubicBezTo>
                    <a:pt x="260" y="308"/>
                    <a:pt x="260" y="308"/>
                    <a:pt x="260" y="308"/>
                  </a:cubicBezTo>
                  <a:cubicBezTo>
                    <a:pt x="258" y="307"/>
                    <a:pt x="256" y="307"/>
                    <a:pt x="255" y="308"/>
                  </a:cubicBezTo>
                  <a:cubicBezTo>
                    <a:pt x="254" y="308"/>
                    <a:pt x="252" y="310"/>
                    <a:pt x="251" y="312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28" y="348"/>
                    <a:pt x="228" y="348"/>
                    <a:pt x="228" y="348"/>
                  </a:cubicBezTo>
                  <a:cubicBezTo>
                    <a:pt x="215" y="297"/>
                    <a:pt x="215" y="297"/>
                    <a:pt x="215" y="297"/>
                  </a:cubicBezTo>
                  <a:cubicBezTo>
                    <a:pt x="202" y="325"/>
                    <a:pt x="202" y="325"/>
                    <a:pt x="202" y="325"/>
                  </a:cubicBezTo>
                  <a:cubicBezTo>
                    <a:pt x="201" y="328"/>
                    <a:pt x="200" y="330"/>
                    <a:pt x="201" y="331"/>
                  </a:cubicBezTo>
                  <a:cubicBezTo>
                    <a:pt x="201" y="332"/>
                    <a:pt x="203" y="334"/>
                    <a:pt x="205" y="335"/>
                  </a:cubicBezTo>
                  <a:cubicBezTo>
                    <a:pt x="204" y="337"/>
                    <a:pt x="204" y="337"/>
                    <a:pt x="204" y="337"/>
                  </a:cubicBezTo>
                  <a:cubicBezTo>
                    <a:pt x="189" y="329"/>
                    <a:pt x="189" y="329"/>
                    <a:pt x="189" y="329"/>
                  </a:cubicBezTo>
                  <a:cubicBezTo>
                    <a:pt x="190" y="328"/>
                    <a:pt x="190" y="328"/>
                    <a:pt x="190" y="328"/>
                  </a:cubicBezTo>
                  <a:cubicBezTo>
                    <a:pt x="192" y="329"/>
                    <a:pt x="194" y="329"/>
                    <a:pt x="195" y="328"/>
                  </a:cubicBezTo>
                  <a:cubicBezTo>
                    <a:pt x="196" y="328"/>
                    <a:pt x="198" y="326"/>
                    <a:pt x="199" y="324"/>
                  </a:cubicBezTo>
                  <a:cubicBezTo>
                    <a:pt x="213" y="294"/>
                    <a:pt x="213" y="294"/>
                    <a:pt x="213" y="294"/>
                  </a:cubicBezTo>
                  <a:close/>
                  <a:moveTo>
                    <a:pt x="340" y="352"/>
                  </a:moveTo>
                  <a:cubicBezTo>
                    <a:pt x="342" y="329"/>
                    <a:pt x="342" y="329"/>
                    <a:pt x="342" y="329"/>
                  </a:cubicBezTo>
                  <a:cubicBezTo>
                    <a:pt x="342" y="326"/>
                    <a:pt x="342" y="324"/>
                    <a:pt x="341" y="323"/>
                  </a:cubicBezTo>
                  <a:cubicBezTo>
                    <a:pt x="340" y="322"/>
                    <a:pt x="339" y="321"/>
                    <a:pt x="336" y="321"/>
                  </a:cubicBezTo>
                  <a:cubicBezTo>
                    <a:pt x="337" y="319"/>
                    <a:pt x="337" y="319"/>
                    <a:pt x="337" y="319"/>
                  </a:cubicBezTo>
                  <a:cubicBezTo>
                    <a:pt x="353" y="320"/>
                    <a:pt x="353" y="320"/>
                    <a:pt x="353" y="320"/>
                  </a:cubicBezTo>
                  <a:cubicBezTo>
                    <a:pt x="353" y="322"/>
                    <a:pt x="353" y="322"/>
                    <a:pt x="353" y="322"/>
                  </a:cubicBezTo>
                  <a:cubicBezTo>
                    <a:pt x="351" y="322"/>
                    <a:pt x="349" y="323"/>
                    <a:pt x="348" y="324"/>
                  </a:cubicBezTo>
                  <a:cubicBezTo>
                    <a:pt x="347" y="325"/>
                    <a:pt x="346" y="327"/>
                    <a:pt x="346" y="329"/>
                  </a:cubicBezTo>
                  <a:cubicBezTo>
                    <a:pt x="344" y="352"/>
                    <a:pt x="344" y="352"/>
                    <a:pt x="344" y="352"/>
                  </a:cubicBezTo>
                  <a:cubicBezTo>
                    <a:pt x="343" y="356"/>
                    <a:pt x="343" y="359"/>
                    <a:pt x="342" y="361"/>
                  </a:cubicBezTo>
                  <a:cubicBezTo>
                    <a:pt x="341" y="363"/>
                    <a:pt x="340" y="364"/>
                    <a:pt x="339" y="366"/>
                  </a:cubicBezTo>
                  <a:cubicBezTo>
                    <a:pt x="337" y="368"/>
                    <a:pt x="334" y="369"/>
                    <a:pt x="331" y="370"/>
                  </a:cubicBezTo>
                  <a:cubicBezTo>
                    <a:pt x="328" y="371"/>
                    <a:pt x="325" y="371"/>
                    <a:pt x="321" y="371"/>
                  </a:cubicBezTo>
                  <a:cubicBezTo>
                    <a:pt x="314" y="370"/>
                    <a:pt x="309" y="368"/>
                    <a:pt x="306" y="365"/>
                  </a:cubicBezTo>
                  <a:cubicBezTo>
                    <a:pt x="303" y="361"/>
                    <a:pt x="302" y="356"/>
                    <a:pt x="302" y="350"/>
                  </a:cubicBezTo>
                  <a:cubicBezTo>
                    <a:pt x="304" y="326"/>
                    <a:pt x="304" y="326"/>
                    <a:pt x="304" y="326"/>
                  </a:cubicBezTo>
                  <a:cubicBezTo>
                    <a:pt x="305" y="323"/>
                    <a:pt x="304" y="321"/>
                    <a:pt x="303" y="320"/>
                  </a:cubicBezTo>
                  <a:cubicBezTo>
                    <a:pt x="303" y="319"/>
                    <a:pt x="301" y="318"/>
                    <a:pt x="299" y="318"/>
                  </a:cubicBezTo>
                  <a:cubicBezTo>
                    <a:pt x="299" y="316"/>
                    <a:pt x="299" y="316"/>
                    <a:pt x="299" y="316"/>
                  </a:cubicBezTo>
                  <a:cubicBezTo>
                    <a:pt x="328" y="318"/>
                    <a:pt x="328" y="318"/>
                    <a:pt x="328" y="318"/>
                  </a:cubicBezTo>
                  <a:cubicBezTo>
                    <a:pt x="328" y="320"/>
                    <a:pt x="328" y="320"/>
                    <a:pt x="328" y="320"/>
                  </a:cubicBezTo>
                  <a:cubicBezTo>
                    <a:pt x="325" y="320"/>
                    <a:pt x="323" y="321"/>
                    <a:pt x="322" y="322"/>
                  </a:cubicBezTo>
                  <a:cubicBezTo>
                    <a:pt x="321" y="323"/>
                    <a:pt x="321" y="324"/>
                    <a:pt x="320" y="327"/>
                  </a:cubicBezTo>
                  <a:cubicBezTo>
                    <a:pt x="318" y="355"/>
                    <a:pt x="318" y="355"/>
                    <a:pt x="318" y="355"/>
                  </a:cubicBezTo>
                  <a:cubicBezTo>
                    <a:pt x="318" y="359"/>
                    <a:pt x="318" y="362"/>
                    <a:pt x="320" y="364"/>
                  </a:cubicBezTo>
                  <a:cubicBezTo>
                    <a:pt x="321" y="366"/>
                    <a:pt x="323" y="367"/>
                    <a:pt x="327" y="367"/>
                  </a:cubicBezTo>
                  <a:cubicBezTo>
                    <a:pt x="331" y="367"/>
                    <a:pt x="334" y="366"/>
                    <a:pt x="336" y="364"/>
                  </a:cubicBezTo>
                  <a:cubicBezTo>
                    <a:pt x="338" y="361"/>
                    <a:pt x="340" y="358"/>
                    <a:pt x="340" y="352"/>
                  </a:cubicBezTo>
                  <a:cubicBezTo>
                    <a:pt x="340" y="352"/>
                    <a:pt x="340" y="352"/>
                    <a:pt x="340" y="352"/>
                  </a:cubicBezTo>
                  <a:close/>
                  <a:moveTo>
                    <a:pt x="368" y="329"/>
                  </a:moveTo>
                  <a:cubicBezTo>
                    <a:pt x="368" y="327"/>
                    <a:pt x="367" y="325"/>
                    <a:pt x="366" y="324"/>
                  </a:cubicBezTo>
                  <a:cubicBezTo>
                    <a:pt x="365" y="323"/>
                    <a:pt x="363" y="323"/>
                    <a:pt x="361" y="323"/>
                  </a:cubicBezTo>
                  <a:cubicBezTo>
                    <a:pt x="360" y="321"/>
                    <a:pt x="360" y="321"/>
                    <a:pt x="360" y="321"/>
                  </a:cubicBezTo>
                  <a:cubicBezTo>
                    <a:pt x="382" y="318"/>
                    <a:pt x="382" y="318"/>
                    <a:pt x="382" y="318"/>
                  </a:cubicBezTo>
                  <a:cubicBezTo>
                    <a:pt x="410" y="344"/>
                    <a:pt x="410" y="344"/>
                    <a:pt x="410" y="344"/>
                  </a:cubicBezTo>
                  <a:cubicBezTo>
                    <a:pt x="407" y="324"/>
                    <a:pt x="407" y="324"/>
                    <a:pt x="407" y="324"/>
                  </a:cubicBezTo>
                  <a:cubicBezTo>
                    <a:pt x="407" y="321"/>
                    <a:pt x="406" y="320"/>
                    <a:pt x="405" y="319"/>
                  </a:cubicBezTo>
                  <a:cubicBezTo>
                    <a:pt x="404" y="318"/>
                    <a:pt x="402" y="317"/>
                    <a:pt x="400" y="317"/>
                  </a:cubicBezTo>
                  <a:cubicBezTo>
                    <a:pt x="399" y="316"/>
                    <a:pt x="399" y="316"/>
                    <a:pt x="399" y="316"/>
                  </a:cubicBezTo>
                  <a:cubicBezTo>
                    <a:pt x="416" y="313"/>
                    <a:pt x="416" y="313"/>
                    <a:pt x="416" y="313"/>
                  </a:cubicBezTo>
                  <a:cubicBezTo>
                    <a:pt x="416" y="315"/>
                    <a:pt x="416" y="315"/>
                    <a:pt x="416" y="315"/>
                  </a:cubicBezTo>
                  <a:cubicBezTo>
                    <a:pt x="414" y="316"/>
                    <a:pt x="412" y="316"/>
                    <a:pt x="411" y="318"/>
                  </a:cubicBezTo>
                  <a:cubicBezTo>
                    <a:pt x="410" y="319"/>
                    <a:pt x="410" y="321"/>
                    <a:pt x="411" y="323"/>
                  </a:cubicBezTo>
                  <a:cubicBezTo>
                    <a:pt x="416" y="365"/>
                    <a:pt x="416" y="365"/>
                    <a:pt x="416" y="365"/>
                  </a:cubicBezTo>
                  <a:cubicBezTo>
                    <a:pt x="411" y="366"/>
                    <a:pt x="411" y="366"/>
                    <a:pt x="411" y="366"/>
                  </a:cubicBezTo>
                  <a:cubicBezTo>
                    <a:pt x="372" y="330"/>
                    <a:pt x="372" y="330"/>
                    <a:pt x="372" y="330"/>
                  </a:cubicBezTo>
                  <a:cubicBezTo>
                    <a:pt x="376" y="361"/>
                    <a:pt x="376" y="361"/>
                    <a:pt x="376" y="361"/>
                  </a:cubicBezTo>
                  <a:cubicBezTo>
                    <a:pt x="377" y="364"/>
                    <a:pt x="377" y="366"/>
                    <a:pt x="379" y="367"/>
                  </a:cubicBezTo>
                  <a:cubicBezTo>
                    <a:pt x="380" y="368"/>
                    <a:pt x="381" y="368"/>
                    <a:pt x="384" y="368"/>
                  </a:cubicBezTo>
                  <a:cubicBezTo>
                    <a:pt x="384" y="370"/>
                    <a:pt x="384" y="370"/>
                    <a:pt x="384" y="370"/>
                  </a:cubicBezTo>
                  <a:cubicBezTo>
                    <a:pt x="368" y="372"/>
                    <a:pt x="368" y="372"/>
                    <a:pt x="368" y="372"/>
                  </a:cubicBezTo>
                  <a:cubicBezTo>
                    <a:pt x="367" y="370"/>
                    <a:pt x="367" y="370"/>
                    <a:pt x="367" y="370"/>
                  </a:cubicBezTo>
                  <a:cubicBezTo>
                    <a:pt x="370" y="370"/>
                    <a:pt x="371" y="369"/>
                    <a:pt x="372" y="368"/>
                  </a:cubicBezTo>
                  <a:cubicBezTo>
                    <a:pt x="373" y="366"/>
                    <a:pt x="373" y="364"/>
                    <a:pt x="373" y="362"/>
                  </a:cubicBezTo>
                  <a:cubicBezTo>
                    <a:pt x="368" y="329"/>
                    <a:pt x="368" y="329"/>
                    <a:pt x="368" y="329"/>
                  </a:cubicBezTo>
                  <a:close/>
                  <a:moveTo>
                    <a:pt x="461" y="345"/>
                  </a:moveTo>
                  <a:cubicBezTo>
                    <a:pt x="462" y="348"/>
                    <a:pt x="463" y="349"/>
                    <a:pt x="464" y="350"/>
                  </a:cubicBezTo>
                  <a:cubicBezTo>
                    <a:pt x="465" y="351"/>
                    <a:pt x="467" y="351"/>
                    <a:pt x="469" y="351"/>
                  </a:cubicBezTo>
                  <a:cubicBezTo>
                    <a:pt x="470" y="352"/>
                    <a:pt x="470" y="352"/>
                    <a:pt x="470" y="352"/>
                  </a:cubicBezTo>
                  <a:cubicBezTo>
                    <a:pt x="442" y="360"/>
                    <a:pt x="442" y="360"/>
                    <a:pt x="442" y="360"/>
                  </a:cubicBezTo>
                  <a:cubicBezTo>
                    <a:pt x="441" y="359"/>
                    <a:pt x="441" y="359"/>
                    <a:pt x="441" y="359"/>
                  </a:cubicBezTo>
                  <a:cubicBezTo>
                    <a:pt x="444" y="358"/>
                    <a:pt x="445" y="357"/>
                    <a:pt x="446" y="355"/>
                  </a:cubicBezTo>
                  <a:cubicBezTo>
                    <a:pt x="446" y="354"/>
                    <a:pt x="446" y="352"/>
                    <a:pt x="446" y="350"/>
                  </a:cubicBezTo>
                  <a:cubicBezTo>
                    <a:pt x="436" y="318"/>
                    <a:pt x="436" y="318"/>
                    <a:pt x="436" y="318"/>
                  </a:cubicBezTo>
                  <a:cubicBezTo>
                    <a:pt x="436" y="316"/>
                    <a:pt x="435" y="314"/>
                    <a:pt x="433" y="313"/>
                  </a:cubicBezTo>
                  <a:cubicBezTo>
                    <a:pt x="432" y="312"/>
                    <a:pt x="430" y="312"/>
                    <a:pt x="428" y="313"/>
                  </a:cubicBezTo>
                  <a:cubicBezTo>
                    <a:pt x="428" y="311"/>
                    <a:pt x="428" y="311"/>
                    <a:pt x="428" y="311"/>
                  </a:cubicBezTo>
                  <a:cubicBezTo>
                    <a:pt x="456" y="303"/>
                    <a:pt x="456" y="303"/>
                    <a:pt x="456" y="303"/>
                  </a:cubicBezTo>
                  <a:cubicBezTo>
                    <a:pt x="456" y="305"/>
                    <a:pt x="456" y="305"/>
                    <a:pt x="456" y="305"/>
                  </a:cubicBezTo>
                  <a:cubicBezTo>
                    <a:pt x="454" y="306"/>
                    <a:pt x="452" y="307"/>
                    <a:pt x="452" y="308"/>
                  </a:cubicBezTo>
                  <a:cubicBezTo>
                    <a:pt x="451" y="309"/>
                    <a:pt x="451" y="311"/>
                    <a:pt x="452" y="314"/>
                  </a:cubicBezTo>
                  <a:cubicBezTo>
                    <a:pt x="461" y="345"/>
                    <a:pt x="461" y="345"/>
                    <a:pt x="461" y="345"/>
                  </a:cubicBezTo>
                  <a:close/>
                  <a:moveTo>
                    <a:pt x="508" y="337"/>
                  </a:moveTo>
                  <a:cubicBezTo>
                    <a:pt x="511" y="336"/>
                    <a:pt x="511" y="336"/>
                    <a:pt x="511" y="336"/>
                  </a:cubicBezTo>
                  <a:cubicBezTo>
                    <a:pt x="507" y="287"/>
                    <a:pt x="507" y="287"/>
                    <a:pt x="507" y="287"/>
                  </a:cubicBezTo>
                  <a:cubicBezTo>
                    <a:pt x="507" y="285"/>
                    <a:pt x="507" y="284"/>
                    <a:pt x="507" y="282"/>
                  </a:cubicBezTo>
                  <a:cubicBezTo>
                    <a:pt x="508" y="281"/>
                    <a:pt x="509" y="280"/>
                    <a:pt x="510" y="279"/>
                  </a:cubicBezTo>
                  <a:cubicBezTo>
                    <a:pt x="509" y="277"/>
                    <a:pt x="509" y="277"/>
                    <a:pt x="509" y="277"/>
                  </a:cubicBezTo>
                  <a:cubicBezTo>
                    <a:pt x="495" y="285"/>
                    <a:pt x="495" y="285"/>
                    <a:pt x="495" y="285"/>
                  </a:cubicBezTo>
                  <a:cubicBezTo>
                    <a:pt x="496" y="286"/>
                    <a:pt x="496" y="286"/>
                    <a:pt x="496" y="286"/>
                  </a:cubicBezTo>
                  <a:cubicBezTo>
                    <a:pt x="498" y="286"/>
                    <a:pt x="499" y="285"/>
                    <a:pt x="500" y="285"/>
                  </a:cubicBezTo>
                  <a:cubicBezTo>
                    <a:pt x="501" y="285"/>
                    <a:pt x="502" y="286"/>
                    <a:pt x="503" y="287"/>
                  </a:cubicBezTo>
                  <a:cubicBezTo>
                    <a:pt x="503" y="287"/>
                    <a:pt x="503" y="287"/>
                    <a:pt x="503" y="288"/>
                  </a:cubicBezTo>
                  <a:cubicBezTo>
                    <a:pt x="503" y="288"/>
                    <a:pt x="503" y="289"/>
                    <a:pt x="503" y="290"/>
                  </a:cubicBezTo>
                  <a:cubicBezTo>
                    <a:pt x="506" y="316"/>
                    <a:pt x="506" y="316"/>
                    <a:pt x="506" y="316"/>
                  </a:cubicBezTo>
                  <a:cubicBezTo>
                    <a:pt x="485" y="298"/>
                    <a:pt x="485" y="298"/>
                    <a:pt x="485" y="298"/>
                  </a:cubicBezTo>
                  <a:cubicBezTo>
                    <a:pt x="484" y="297"/>
                    <a:pt x="484" y="297"/>
                    <a:pt x="484" y="297"/>
                  </a:cubicBezTo>
                  <a:cubicBezTo>
                    <a:pt x="484" y="297"/>
                    <a:pt x="484" y="296"/>
                    <a:pt x="483" y="296"/>
                  </a:cubicBezTo>
                  <a:cubicBezTo>
                    <a:pt x="483" y="295"/>
                    <a:pt x="483" y="295"/>
                    <a:pt x="483" y="294"/>
                  </a:cubicBezTo>
                  <a:cubicBezTo>
                    <a:pt x="484" y="293"/>
                    <a:pt x="485" y="292"/>
                    <a:pt x="486" y="292"/>
                  </a:cubicBezTo>
                  <a:cubicBezTo>
                    <a:pt x="486" y="291"/>
                    <a:pt x="486" y="291"/>
                    <a:pt x="486" y="291"/>
                  </a:cubicBezTo>
                  <a:cubicBezTo>
                    <a:pt x="486" y="290"/>
                    <a:pt x="486" y="290"/>
                    <a:pt x="486" y="290"/>
                  </a:cubicBezTo>
                  <a:cubicBezTo>
                    <a:pt x="462" y="302"/>
                    <a:pt x="462" y="302"/>
                    <a:pt x="462" y="302"/>
                  </a:cubicBezTo>
                  <a:cubicBezTo>
                    <a:pt x="463" y="304"/>
                    <a:pt x="463" y="304"/>
                    <a:pt x="463" y="304"/>
                  </a:cubicBezTo>
                  <a:cubicBezTo>
                    <a:pt x="464" y="303"/>
                    <a:pt x="465" y="303"/>
                    <a:pt x="467" y="303"/>
                  </a:cubicBezTo>
                  <a:cubicBezTo>
                    <a:pt x="468" y="304"/>
                    <a:pt x="469" y="305"/>
                    <a:pt x="471" y="306"/>
                  </a:cubicBezTo>
                  <a:cubicBezTo>
                    <a:pt x="508" y="337"/>
                    <a:pt x="508" y="337"/>
                    <a:pt x="508" y="337"/>
                  </a:cubicBezTo>
                  <a:close/>
                  <a:moveTo>
                    <a:pt x="547" y="316"/>
                  </a:moveTo>
                  <a:cubicBezTo>
                    <a:pt x="546" y="315"/>
                    <a:pt x="546" y="315"/>
                    <a:pt x="546" y="315"/>
                  </a:cubicBezTo>
                  <a:cubicBezTo>
                    <a:pt x="548" y="313"/>
                    <a:pt x="549" y="311"/>
                    <a:pt x="549" y="310"/>
                  </a:cubicBezTo>
                  <a:cubicBezTo>
                    <a:pt x="549" y="308"/>
                    <a:pt x="548" y="307"/>
                    <a:pt x="547" y="305"/>
                  </a:cubicBezTo>
                  <a:cubicBezTo>
                    <a:pt x="526" y="279"/>
                    <a:pt x="526" y="279"/>
                    <a:pt x="526" y="279"/>
                  </a:cubicBezTo>
                  <a:cubicBezTo>
                    <a:pt x="524" y="277"/>
                    <a:pt x="523" y="276"/>
                    <a:pt x="521" y="276"/>
                  </a:cubicBezTo>
                  <a:cubicBezTo>
                    <a:pt x="520" y="275"/>
                    <a:pt x="518" y="276"/>
                    <a:pt x="516" y="277"/>
                  </a:cubicBezTo>
                  <a:cubicBezTo>
                    <a:pt x="515" y="276"/>
                    <a:pt x="515" y="276"/>
                    <a:pt x="515" y="276"/>
                  </a:cubicBezTo>
                  <a:cubicBezTo>
                    <a:pt x="550" y="248"/>
                    <a:pt x="550" y="248"/>
                    <a:pt x="550" y="248"/>
                  </a:cubicBezTo>
                  <a:cubicBezTo>
                    <a:pt x="559" y="258"/>
                    <a:pt x="559" y="258"/>
                    <a:pt x="559" y="258"/>
                  </a:cubicBezTo>
                  <a:cubicBezTo>
                    <a:pt x="558" y="260"/>
                    <a:pt x="558" y="260"/>
                    <a:pt x="558" y="260"/>
                  </a:cubicBezTo>
                  <a:cubicBezTo>
                    <a:pt x="555" y="257"/>
                    <a:pt x="552" y="256"/>
                    <a:pt x="549" y="256"/>
                  </a:cubicBezTo>
                  <a:cubicBezTo>
                    <a:pt x="547" y="255"/>
                    <a:pt x="544" y="257"/>
                    <a:pt x="540" y="260"/>
                  </a:cubicBezTo>
                  <a:cubicBezTo>
                    <a:pt x="535" y="264"/>
                    <a:pt x="535" y="264"/>
                    <a:pt x="535" y="264"/>
                  </a:cubicBezTo>
                  <a:cubicBezTo>
                    <a:pt x="547" y="280"/>
                    <a:pt x="547" y="280"/>
                    <a:pt x="547" y="280"/>
                  </a:cubicBezTo>
                  <a:cubicBezTo>
                    <a:pt x="548" y="279"/>
                    <a:pt x="548" y="279"/>
                    <a:pt x="548" y="279"/>
                  </a:cubicBezTo>
                  <a:cubicBezTo>
                    <a:pt x="550" y="278"/>
                    <a:pt x="551" y="276"/>
                    <a:pt x="551" y="274"/>
                  </a:cubicBezTo>
                  <a:cubicBezTo>
                    <a:pt x="551" y="271"/>
                    <a:pt x="550" y="269"/>
                    <a:pt x="548" y="266"/>
                  </a:cubicBezTo>
                  <a:cubicBezTo>
                    <a:pt x="550" y="264"/>
                    <a:pt x="550" y="264"/>
                    <a:pt x="550" y="264"/>
                  </a:cubicBezTo>
                  <a:cubicBezTo>
                    <a:pt x="565" y="284"/>
                    <a:pt x="565" y="284"/>
                    <a:pt x="565" y="284"/>
                  </a:cubicBezTo>
                  <a:cubicBezTo>
                    <a:pt x="564" y="285"/>
                    <a:pt x="564" y="285"/>
                    <a:pt x="564" y="285"/>
                  </a:cubicBezTo>
                  <a:cubicBezTo>
                    <a:pt x="561" y="282"/>
                    <a:pt x="559" y="280"/>
                    <a:pt x="557" y="280"/>
                  </a:cubicBezTo>
                  <a:cubicBezTo>
                    <a:pt x="554" y="280"/>
                    <a:pt x="552" y="280"/>
                    <a:pt x="550" y="282"/>
                  </a:cubicBezTo>
                  <a:cubicBezTo>
                    <a:pt x="550" y="283"/>
                    <a:pt x="550" y="283"/>
                    <a:pt x="550" y="283"/>
                  </a:cubicBezTo>
                  <a:cubicBezTo>
                    <a:pt x="560" y="295"/>
                    <a:pt x="560" y="295"/>
                    <a:pt x="560" y="295"/>
                  </a:cubicBezTo>
                  <a:cubicBezTo>
                    <a:pt x="561" y="297"/>
                    <a:pt x="562" y="298"/>
                    <a:pt x="563" y="298"/>
                  </a:cubicBezTo>
                  <a:cubicBezTo>
                    <a:pt x="564" y="298"/>
                    <a:pt x="566" y="297"/>
                    <a:pt x="568" y="295"/>
                  </a:cubicBezTo>
                  <a:cubicBezTo>
                    <a:pt x="572" y="292"/>
                    <a:pt x="574" y="289"/>
                    <a:pt x="575" y="286"/>
                  </a:cubicBezTo>
                  <a:cubicBezTo>
                    <a:pt x="576" y="282"/>
                    <a:pt x="575" y="279"/>
                    <a:pt x="573" y="274"/>
                  </a:cubicBezTo>
                  <a:cubicBezTo>
                    <a:pt x="575" y="273"/>
                    <a:pt x="575" y="273"/>
                    <a:pt x="575" y="273"/>
                  </a:cubicBezTo>
                  <a:cubicBezTo>
                    <a:pt x="583" y="287"/>
                    <a:pt x="583" y="287"/>
                    <a:pt x="583" y="287"/>
                  </a:cubicBezTo>
                  <a:cubicBezTo>
                    <a:pt x="547" y="316"/>
                    <a:pt x="547" y="316"/>
                    <a:pt x="547" y="316"/>
                  </a:cubicBezTo>
                  <a:close/>
                  <a:moveTo>
                    <a:pt x="595" y="239"/>
                  </a:moveTo>
                  <a:cubicBezTo>
                    <a:pt x="596" y="238"/>
                    <a:pt x="596" y="238"/>
                    <a:pt x="596" y="238"/>
                  </a:cubicBezTo>
                  <a:cubicBezTo>
                    <a:pt x="598" y="236"/>
                    <a:pt x="599" y="233"/>
                    <a:pt x="599" y="231"/>
                  </a:cubicBezTo>
                  <a:cubicBezTo>
                    <a:pt x="598" y="229"/>
                    <a:pt x="597" y="226"/>
                    <a:pt x="594" y="224"/>
                  </a:cubicBezTo>
                  <a:cubicBezTo>
                    <a:pt x="591" y="221"/>
                    <a:pt x="588" y="220"/>
                    <a:pt x="586" y="220"/>
                  </a:cubicBezTo>
                  <a:cubicBezTo>
                    <a:pt x="583" y="220"/>
                    <a:pt x="581" y="222"/>
                    <a:pt x="579" y="225"/>
                  </a:cubicBezTo>
                  <a:cubicBezTo>
                    <a:pt x="595" y="239"/>
                    <a:pt x="595" y="239"/>
                    <a:pt x="595" y="239"/>
                  </a:cubicBezTo>
                  <a:close/>
                  <a:moveTo>
                    <a:pt x="609" y="250"/>
                  </a:moveTo>
                  <a:cubicBezTo>
                    <a:pt x="598" y="241"/>
                    <a:pt x="598" y="241"/>
                    <a:pt x="598" y="241"/>
                  </a:cubicBezTo>
                  <a:cubicBezTo>
                    <a:pt x="599" y="240"/>
                    <a:pt x="599" y="240"/>
                    <a:pt x="599" y="240"/>
                  </a:cubicBezTo>
                  <a:cubicBezTo>
                    <a:pt x="625" y="245"/>
                    <a:pt x="625" y="245"/>
                    <a:pt x="625" y="245"/>
                  </a:cubicBezTo>
                  <a:cubicBezTo>
                    <a:pt x="637" y="230"/>
                    <a:pt x="637" y="230"/>
                    <a:pt x="637" y="230"/>
                  </a:cubicBezTo>
                  <a:cubicBezTo>
                    <a:pt x="636" y="229"/>
                    <a:pt x="636" y="229"/>
                    <a:pt x="636" y="229"/>
                  </a:cubicBezTo>
                  <a:cubicBezTo>
                    <a:pt x="635" y="230"/>
                    <a:pt x="634" y="231"/>
                    <a:pt x="633" y="231"/>
                  </a:cubicBezTo>
                  <a:cubicBezTo>
                    <a:pt x="632" y="231"/>
                    <a:pt x="630" y="231"/>
                    <a:pt x="628" y="231"/>
                  </a:cubicBezTo>
                  <a:cubicBezTo>
                    <a:pt x="608" y="227"/>
                    <a:pt x="608" y="227"/>
                    <a:pt x="608" y="227"/>
                  </a:cubicBezTo>
                  <a:cubicBezTo>
                    <a:pt x="609" y="224"/>
                    <a:pt x="609" y="221"/>
                    <a:pt x="609" y="218"/>
                  </a:cubicBezTo>
                  <a:cubicBezTo>
                    <a:pt x="608" y="215"/>
                    <a:pt x="607" y="213"/>
                    <a:pt x="604" y="211"/>
                  </a:cubicBezTo>
                  <a:cubicBezTo>
                    <a:pt x="601" y="208"/>
                    <a:pt x="597" y="207"/>
                    <a:pt x="593" y="209"/>
                  </a:cubicBezTo>
                  <a:cubicBezTo>
                    <a:pt x="589" y="210"/>
                    <a:pt x="585" y="213"/>
                    <a:pt x="580" y="218"/>
                  </a:cubicBezTo>
                  <a:cubicBezTo>
                    <a:pt x="562" y="240"/>
                    <a:pt x="562" y="240"/>
                    <a:pt x="562" y="240"/>
                  </a:cubicBezTo>
                  <a:cubicBezTo>
                    <a:pt x="563" y="241"/>
                    <a:pt x="563" y="241"/>
                    <a:pt x="563" y="241"/>
                  </a:cubicBezTo>
                  <a:cubicBezTo>
                    <a:pt x="565" y="240"/>
                    <a:pt x="567" y="239"/>
                    <a:pt x="568" y="239"/>
                  </a:cubicBezTo>
                  <a:cubicBezTo>
                    <a:pt x="569" y="239"/>
                    <a:pt x="571" y="239"/>
                    <a:pt x="573" y="241"/>
                  </a:cubicBezTo>
                  <a:cubicBezTo>
                    <a:pt x="598" y="262"/>
                    <a:pt x="598" y="262"/>
                    <a:pt x="598" y="262"/>
                  </a:cubicBezTo>
                  <a:cubicBezTo>
                    <a:pt x="600" y="264"/>
                    <a:pt x="602" y="266"/>
                    <a:pt x="602" y="267"/>
                  </a:cubicBezTo>
                  <a:cubicBezTo>
                    <a:pt x="602" y="269"/>
                    <a:pt x="601" y="270"/>
                    <a:pt x="600" y="272"/>
                  </a:cubicBezTo>
                  <a:cubicBezTo>
                    <a:pt x="601" y="273"/>
                    <a:pt x="601" y="273"/>
                    <a:pt x="601" y="273"/>
                  </a:cubicBezTo>
                  <a:cubicBezTo>
                    <a:pt x="620" y="251"/>
                    <a:pt x="620" y="251"/>
                    <a:pt x="620" y="251"/>
                  </a:cubicBezTo>
                  <a:cubicBezTo>
                    <a:pt x="619" y="249"/>
                    <a:pt x="619" y="249"/>
                    <a:pt x="619" y="249"/>
                  </a:cubicBezTo>
                  <a:cubicBezTo>
                    <a:pt x="617" y="251"/>
                    <a:pt x="616" y="252"/>
                    <a:pt x="614" y="252"/>
                  </a:cubicBezTo>
                  <a:cubicBezTo>
                    <a:pt x="613" y="253"/>
                    <a:pt x="611" y="252"/>
                    <a:pt x="609" y="250"/>
                  </a:cubicBezTo>
                  <a:cubicBezTo>
                    <a:pt x="609" y="250"/>
                    <a:pt x="609" y="250"/>
                    <a:pt x="609" y="250"/>
                  </a:cubicBezTo>
                  <a:close/>
                  <a:moveTo>
                    <a:pt x="651" y="215"/>
                  </a:moveTo>
                  <a:cubicBezTo>
                    <a:pt x="634" y="206"/>
                    <a:pt x="634" y="206"/>
                    <a:pt x="634" y="206"/>
                  </a:cubicBezTo>
                  <a:cubicBezTo>
                    <a:pt x="635" y="204"/>
                    <a:pt x="635" y="204"/>
                    <a:pt x="635" y="204"/>
                  </a:cubicBezTo>
                  <a:cubicBezTo>
                    <a:pt x="639" y="206"/>
                    <a:pt x="643" y="206"/>
                    <a:pt x="648" y="205"/>
                  </a:cubicBezTo>
                  <a:cubicBezTo>
                    <a:pt x="652" y="203"/>
                    <a:pt x="655" y="200"/>
                    <a:pt x="657" y="196"/>
                  </a:cubicBezTo>
                  <a:cubicBezTo>
                    <a:pt x="659" y="194"/>
                    <a:pt x="659" y="191"/>
                    <a:pt x="659" y="189"/>
                  </a:cubicBezTo>
                  <a:cubicBezTo>
                    <a:pt x="659" y="187"/>
                    <a:pt x="658" y="185"/>
                    <a:pt x="656" y="184"/>
                  </a:cubicBezTo>
                  <a:cubicBezTo>
                    <a:pt x="653" y="183"/>
                    <a:pt x="648" y="185"/>
                    <a:pt x="641" y="190"/>
                  </a:cubicBezTo>
                  <a:cubicBezTo>
                    <a:pt x="640" y="190"/>
                    <a:pt x="640" y="190"/>
                    <a:pt x="640" y="190"/>
                  </a:cubicBezTo>
                  <a:cubicBezTo>
                    <a:pt x="640" y="191"/>
                    <a:pt x="639" y="191"/>
                    <a:pt x="638" y="192"/>
                  </a:cubicBezTo>
                  <a:cubicBezTo>
                    <a:pt x="633" y="196"/>
                    <a:pt x="629" y="198"/>
                    <a:pt x="626" y="198"/>
                  </a:cubicBezTo>
                  <a:cubicBezTo>
                    <a:pt x="625" y="199"/>
                    <a:pt x="623" y="199"/>
                    <a:pt x="622" y="198"/>
                  </a:cubicBezTo>
                  <a:cubicBezTo>
                    <a:pt x="620" y="198"/>
                    <a:pt x="619" y="198"/>
                    <a:pt x="618" y="197"/>
                  </a:cubicBezTo>
                  <a:cubicBezTo>
                    <a:pt x="614" y="195"/>
                    <a:pt x="611" y="191"/>
                    <a:pt x="610" y="186"/>
                  </a:cubicBezTo>
                  <a:cubicBezTo>
                    <a:pt x="609" y="182"/>
                    <a:pt x="610" y="177"/>
                    <a:pt x="613" y="172"/>
                  </a:cubicBezTo>
                  <a:cubicBezTo>
                    <a:pt x="614" y="169"/>
                    <a:pt x="616" y="167"/>
                    <a:pt x="619" y="165"/>
                  </a:cubicBezTo>
                  <a:cubicBezTo>
                    <a:pt x="622" y="162"/>
                    <a:pt x="623" y="161"/>
                    <a:pt x="623" y="161"/>
                  </a:cubicBezTo>
                  <a:cubicBezTo>
                    <a:pt x="624" y="160"/>
                    <a:pt x="624" y="159"/>
                    <a:pt x="623" y="159"/>
                  </a:cubicBezTo>
                  <a:cubicBezTo>
                    <a:pt x="623" y="158"/>
                    <a:pt x="622" y="158"/>
                    <a:pt x="621" y="157"/>
                  </a:cubicBezTo>
                  <a:cubicBezTo>
                    <a:pt x="622" y="155"/>
                    <a:pt x="622" y="155"/>
                    <a:pt x="622" y="155"/>
                  </a:cubicBezTo>
                  <a:cubicBezTo>
                    <a:pt x="637" y="163"/>
                    <a:pt x="637" y="163"/>
                    <a:pt x="637" y="163"/>
                  </a:cubicBezTo>
                  <a:cubicBezTo>
                    <a:pt x="636" y="165"/>
                    <a:pt x="636" y="165"/>
                    <a:pt x="636" y="165"/>
                  </a:cubicBezTo>
                  <a:cubicBezTo>
                    <a:pt x="632" y="163"/>
                    <a:pt x="628" y="163"/>
                    <a:pt x="625" y="165"/>
                  </a:cubicBezTo>
                  <a:cubicBezTo>
                    <a:pt x="621" y="166"/>
                    <a:pt x="618" y="169"/>
                    <a:pt x="616" y="173"/>
                  </a:cubicBezTo>
                  <a:cubicBezTo>
                    <a:pt x="615" y="175"/>
                    <a:pt x="615" y="177"/>
                    <a:pt x="615" y="179"/>
                  </a:cubicBezTo>
                  <a:cubicBezTo>
                    <a:pt x="615" y="181"/>
                    <a:pt x="616" y="182"/>
                    <a:pt x="618" y="183"/>
                  </a:cubicBezTo>
                  <a:cubicBezTo>
                    <a:pt x="620" y="184"/>
                    <a:pt x="624" y="183"/>
                    <a:pt x="630" y="179"/>
                  </a:cubicBezTo>
                  <a:cubicBezTo>
                    <a:pt x="630" y="178"/>
                    <a:pt x="630" y="178"/>
                    <a:pt x="630" y="178"/>
                  </a:cubicBezTo>
                  <a:cubicBezTo>
                    <a:pt x="634" y="175"/>
                    <a:pt x="637" y="173"/>
                    <a:pt x="639" y="172"/>
                  </a:cubicBezTo>
                  <a:cubicBezTo>
                    <a:pt x="641" y="170"/>
                    <a:pt x="643" y="170"/>
                    <a:pt x="644" y="169"/>
                  </a:cubicBezTo>
                  <a:cubicBezTo>
                    <a:pt x="646" y="169"/>
                    <a:pt x="648" y="169"/>
                    <a:pt x="650" y="169"/>
                  </a:cubicBezTo>
                  <a:cubicBezTo>
                    <a:pt x="652" y="169"/>
                    <a:pt x="654" y="170"/>
                    <a:pt x="656" y="171"/>
                  </a:cubicBezTo>
                  <a:cubicBezTo>
                    <a:pt x="660" y="173"/>
                    <a:pt x="663" y="177"/>
                    <a:pt x="664" y="182"/>
                  </a:cubicBezTo>
                  <a:cubicBezTo>
                    <a:pt x="665" y="186"/>
                    <a:pt x="664" y="191"/>
                    <a:pt x="661" y="197"/>
                  </a:cubicBezTo>
                  <a:cubicBezTo>
                    <a:pt x="659" y="199"/>
                    <a:pt x="657" y="202"/>
                    <a:pt x="654" y="205"/>
                  </a:cubicBezTo>
                  <a:cubicBezTo>
                    <a:pt x="652" y="207"/>
                    <a:pt x="650" y="209"/>
                    <a:pt x="650" y="209"/>
                  </a:cubicBezTo>
                  <a:cubicBezTo>
                    <a:pt x="650" y="210"/>
                    <a:pt x="650" y="211"/>
                    <a:pt x="650" y="211"/>
                  </a:cubicBezTo>
                  <a:cubicBezTo>
                    <a:pt x="650" y="212"/>
                    <a:pt x="651" y="213"/>
                    <a:pt x="652" y="213"/>
                  </a:cubicBezTo>
                  <a:cubicBezTo>
                    <a:pt x="651" y="215"/>
                    <a:pt x="651" y="215"/>
                    <a:pt x="651" y="215"/>
                  </a:cubicBezTo>
                  <a:close/>
                  <a:moveTo>
                    <a:pt x="678" y="136"/>
                  </a:moveTo>
                  <a:cubicBezTo>
                    <a:pt x="647" y="124"/>
                    <a:pt x="647" y="124"/>
                    <a:pt x="647" y="124"/>
                  </a:cubicBezTo>
                  <a:cubicBezTo>
                    <a:pt x="644" y="123"/>
                    <a:pt x="643" y="122"/>
                    <a:pt x="642" y="121"/>
                  </a:cubicBezTo>
                  <a:cubicBezTo>
                    <a:pt x="642" y="120"/>
                    <a:pt x="642" y="118"/>
                    <a:pt x="642" y="116"/>
                  </a:cubicBezTo>
                  <a:cubicBezTo>
                    <a:pt x="641" y="115"/>
                    <a:pt x="641" y="115"/>
                    <a:pt x="641" y="115"/>
                  </a:cubicBezTo>
                  <a:cubicBezTo>
                    <a:pt x="630" y="142"/>
                    <a:pt x="630" y="142"/>
                    <a:pt x="630" y="142"/>
                  </a:cubicBezTo>
                  <a:cubicBezTo>
                    <a:pt x="632" y="143"/>
                    <a:pt x="632" y="143"/>
                    <a:pt x="632" y="143"/>
                  </a:cubicBezTo>
                  <a:cubicBezTo>
                    <a:pt x="633" y="141"/>
                    <a:pt x="634" y="139"/>
                    <a:pt x="635" y="139"/>
                  </a:cubicBezTo>
                  <a:cubicBezTo>
                    <a:pt x="637" y="138"/>
                    <a:pt x="639" y="138"/>
                    <a:pt x="641" y="139"/>
                  </a:cubicBezTo>
                  <a:cubicBezTo>
                    <a:pt x="672" y="151"/>
                    <a:pt x="672" y="151"/>
                    <a:pt x="672" y="151"/>
                  </a:cubicBezTo>
                  <a:cubicBezTo>
                    <a:pt x="674" y="152"/>
                    <a:pt x="676" y="153"/>
                    <a:pt x="677" y="154"/>
                  </a:cubicBezTo>
                  <a:cubicBezTo>
                    <a:pt x="677" y="156"/>
                    <a:pt x="677" y="158"/>
                    <a:pt x="676" y="160"/>
                  </a:cubicBezTo>
                  <a:cubicBezTo>
                    <a:pt x="678" y="161"/>
                    <a:pt x="678" y="161"/>
                    <a:pt x="678" y="161"/>
                  </a:cubicBezTo>
                  <a:cubicBezTo>
                    <a:pt x="689" y="133"/>
                    <a:pt x="689" y="133"/>
                    <a:pt x="689" y="133"/>
                  </a:cubicBezTo>
                  <a:cubicBezTo>
                    <a:pt x="687" y="133"/>
                    <a:pt x="687" y="133"/>
                    <a:pt x="687" y="133"/>
                  </a:cubicBezTo>
                  <a:cubicBezTo>
                    <a:pt x="686" y="135"/>
                    <a:pt x="685" y="136"/>
                    <a:pt x="683" y="137"/>
                  </a:cubicBezTo>
                  <a:cubicBezTo>
                    <a:pt x="682" y="137"/>
                    <a:pt x="680" y="137"/>
                    <a:pt x="678" y="136"/>
                  </a:cubicBezTo>
                  <a:cubicBezTo>
                    <a:pt x="678" y="136"/>
                    <a:pt x="678" y="136"/>
                    <a:pt x="678" y="136"/>
                  </a:cubicBezTo>
                  <a:close/>
                  <a:moveTo>
                    <a:pt x="656" y="57"/>
                  </a:moveTo>
                  <a:cubicBezTo>
                    <a:pt x="669" y="60"/>
                    <a:pt x="669" y="60"/>
                    <a:pt x="669" y="60"/>
                  </a:cubicBezTo>
                  <a:cubicBezTo>
                    <a:pt x="668" y="62"/>
                    <a:pt x="668" y="62"/>
                    <a:pt x="668" y="62"/>
                  </a:cubicBezTo>
                  <a:cubicBezTo>
                    <a:pt x="665" y="62"/>
                    <a:pt x="662" y="62"/>
                    <a:pt x="660" y="63"/>
                  </a:cubicBezTo>
                  <a:cubicBezTo>
                    <a:pt x="658" y="64"/>
                    <a:pt x="657" y="67"/>
                    <a:pt x="656" y="70"/>
                  </a:cubicBezTo>
                  <a:cubicBezTo>
                    <a:pt x="655" y="73"/>
                    <a:pt x="655" y="73"/>
                    <a:pt x="655" y="73"/>
                  </a:cubicBezTo>
                  <a:cubicBezTo>
                    <a:pt x="693" y="82"/>
                    <a:pt x="693" y="82"/>
                    <a:pt x="693" y="82"/>
                  </a:cubicBezTo>
                  <a:cubicBezTo>
                    <a:pt x="696" y="83"/>
                    <a:pt x="698" y="83"/>
                    <a:pt x="699" y="82"/>
                  </a:cubicBezTo>
                  <a:cubicBezTo>
                    <a:pt x="700" y="81"/>
                    <a:pt x="701" y="80"/>
                    <a:pt x="702" y="77"/>
                  </a:cubicBezTo>
                  <a:cubicBezTo>
                    <a:pt x="704" y="78"/>
                    <a:pt x="704" y="78"/>
                    <a:pt x="704" y="78"/>
                  </a:cubicBezTo>
                  <a:cubicBezTo>
                    <a:pt x="697" y="106"/>
                    <a:pt x="697" y="106"/>
                    <a:pt x="697" y="106"/>
                  </a:cubicBezTo>
                  <a:cubicBezTo>
                    <a:pt x="695" y="106"/>
                    <a:pt x="695" y="106"/>
                    <a:pt x="695" y="106"/>
                  </a:cubicBezTo>
                  <a:cubicBezTo>
                    <a:pt x="696" y="103"/>
                    <a:pt x="696" y="102"/>
                    <a:pt x="695" y="100"/>
                  </a:cubicBezTo>
                  <a:cubicBezTo>
                    <a:pt x="694" y="99"/>
                    <a:pt x="692" y="98"/>
                    <a:pt x="690" y="98"/>
                  </a:cubicBezTo>
                  <a:cubicBezTo>
                    <a:pt x="652" y="89"/>
                    <a:pt x="652" y="89"/>
                    <a:pt x="652" y="89"/>
                  </a:cubicBezTo>
                  <a:cubicBezTo>
                    <a:pt x="651" y="92"/>
                    <a:pt x="651" y="92"/>
                    <a:pt x="651" y="92"/>
                  </a:cubicBezTo>
                  <a:cubicBezTo>
                    <a:pt x="650" y="96"/>
                    <a:pt x="651" y="98"/>
                    <a:pt x="652" y="100"/>
                  </a:cubicBezTo>
                  <a:cubicBezTo>
                    <a:pt x="653" y="102"/>
                    <a:pt x="655" y="104"/>
                    <a:pt x="658" y="105"/>
                  </a:cubicBezTo>
                  <a:cubicBezTo>
                    <a:pt x="658" y="107"/>
                    <a:pt x="658" y="107"/>
                    <a:pt x="658" y="107"/>
                  </a:cubicBezTo>
                  <a:cubicBezTo>
                    <a:pt x="645" y="104"/>
                    <a:pt x="645" y="104"/>
                    <a:pt x="645" y="104"/>
                  </a:cubicBezTo>
                  <a:cubicBezTo>
                    <a:pt x="656" y="57"/>
                    <a:pt x="656" y="57"/>
                    <a:pt x="656" y="57"/>
                  </a:cubicBezTo>
                  <a:close/>
                  <a:moveTo>
                    <a:pt x="684" y="17"/>
                  </a:moveTo>
                  <a:cubicBezTo>
                    <a:pt x="699" y="18"/>
                    <a:pt x="699" y="18"/>
                    <a:pt x="699" y="18"/>
                  </a:cubicBezTo>
                  <a:cubicBezTo>
                    <a:pt x="701" y="18"/>
                    <a:pt x="703" y="17"/>
                    <a:pt x="704" y="16"/>
                  </a:cubicBezTo>
                  <a:cubicBezTo>
                    <a:pt x="705" y="15"/>
                    <a:pt x="706" y="13"/>
                    <a:pt x="706" y="11"/>
                  </a:cubicBezTo>
                  <a:cubicBezTo>
                    <a:pt x="708" y="11"/>
                    <a:pt x="708" y="11"/>
                    <a:pt x="708" y="11"/>
                  </a:cubicBezTo>
                  <a:cubicBezTo>
                    <a:pt x="708" y="40"/>
                    <a:pt x="708" y="40"/>
                    <a:pt x="708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38"/>
                    <a:pt x="705" y="36"/>
                    <a:pt x="704" y="35"/>
                  </a:cubicBezTo>
                  <a:cubicBezTo>
                    <a:pt x="703" y="34"/>
                    <a:pt x="701" y="34"/>
                    <a:pt x="698" y="34"/>
                  </a:cubicBezTo>
                  <a:cubicBezTo>
                    <a:pt x="687" y="33"/>
                    <a:pt x="687" y="33"/>
                    <a:pt x="687" y="33"/>
                  </a:cubicBezTo>
                  <a:cubicBezTo>
                    <a:pt x="663" y="46"/>
                    <a:pt x="663" y="46"/>
                    <a:pt x="663" y="46"/>
                  </a:cubicBezTo>
                  <a:cubicBezTo>
                    <a:pt x="661" y="47"/>
                    <a:pt x="660" y="48"/>
                    <a:pt x="659" y="49"/>
                  </a:cubicBezTo>
                  <a:cubicBezTo>
                    <a:pt x="658" y="50"/>
                    <a:pt x="658" y="51"/>
                    <a:pt x="658" y="53"/>
                  </a:cubicBezTo>
                  <a:cubicBezTo>
                    <a:pt x="656" y="53"/>
                    <a:pt x="656" y="53"/>
                    <a:pt x="656" y="53"/>
                  </a:cubicBezTo>
                  <a:cubicBezTo>
                    <a:pt x="656" y="26"/>
                    <a:pt x="656" y="26"/>
                    <a:pt x="656" y="26"/>
                  </a:cubicBezTo>
                  <a:cubicBezTo>
                    <a:pt x="658" y="26"/>
                    <a:pt x="658" y="26"/>
                    <a:pt x="658" y="26"/>
                  </a:cubicBezTo>
                  <a:cubicBezTo>
                    <a:pt x="658" y="27"/>
                    <a:pt x="658" y="28"/>
                    <a:pt x="659" y="29"/>
                  </a:cubicBezTo>
                  <a:cubicBezTo>
                    <a:pt x="659" y="29"/>
                    <a:pt x="660" y="30"/>
                    <a:pt x="660" y="30"/>
                  </a:cubicBezTo>
                  <a:cubicBezTo>
                    <a:pt x="661" y="30"/>
                    <a:pt x="661" y="30"/>
                    <a:pt x="661" y="30"/>
                  </a:cubicBezTo>
                  <a:cubicBezTo>
                    <a:pt x="662" y="29"/>
                    <a:pt x="662" y="29"/>
                    <a:pt x="662" y="29"/>
                  </a:cubicBezTo>
                  <a:cubicBezTo>
                    <a:pt x="681" y="20"/>
                    <a:pt x="681" y="20"/>
                    <a:pt x="681" y="20"/>
                  </a:cubicBezTo>
                  <a:cubicBezTo>
                    <a:pt x="664" y="10"/>
                    <a:pt x="664" y="10"/>
                    <a:pt x="664" y="10"/>
                  </a:cubicBezTo>
                  <a:cubicBezTo>
                    <a:pt x="663" y="10"/>
                    <a:pt x="663" y="10"/>
                    <a:pt x="663" y="10"/>
                  </a:cubicBezTo>
                  <a:cubicBezTo>
                    <a:pt x="662" y="9"/>
                    <a:pt x="662" y="9"/>
                    <a:pt x="661" y="9"/>
                  </a:cubicBezTo>
                  <a:cubicBezTo>
                    <a:pt x="660" y="9"/>
                    <a:pt x="660" y="10"/>
                    <a:pt x="659" y="11"/>
                  </a:cubicBezTo>
                  <a:cubicBezTo>
                    <a:pt x="659" y="11"/>
                    <a:pt x="659" y="13"/>
                    <a:pt x="659" y="14"/>
                  </a:cubicBezTo>
                  <a:cubicBezTo>
                    <a:pt x="659" y="15"/>
                    <a:pt x="659" y="15"/>
                    <a:pt x="659" y="15"/>
                  </a:cubicBezTo>
                  <a:cubicBezTo>
                    <a:pt x="657" y="15"/>
                    <a:pt x="657" y="15"/>
                    <a:pt x="657" y="15"/>
                  </a:cubicBezTo>
                  <a:cubicBezTo>
                    <a:pt x="657" y="0"/>
                    <a:pt x="657" y="0"/>
                    <a:pt x="657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659" y="1"/>
                    <a:pt x="659" y="1"/>
                    <a:pt x="659" y="1"/>
                  </a:cubicBezTo>
                  <a:cubicBezTo>
                    <a:pt x="659" y="1"/>
                    <a:pt x="659" y="2"/>
                    <a:pt x="660" y="3"/>
                  </a:cubicBezTo>
                  <a:cubicBezTo>
                    <a:pt x="660" y="4"/>
                    <a:pt x="661" y="5"/>
                    <a:pt x="663" y="6"/>
                  </a:cubicBezTo>
                  <a:lnTo>
                    <a:pt x="68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íŝ1íḋe">
              <a:extLst>
                <a:ext uri="{FF2B5EF4-FFF2-40B4-BE49-F238E27FC236}">
                  <a16:creationId xmlns:a16="http://schemas.microsoft.com/office/drawing/2014/main" id="{BE7EB58F-D722-443A-8BBA-D06B08DD8D35}"/>
                </a:ext>
              </a:extLst>
            </p:cNvPr>
            <p:cNvSpPr/>
            <p:nvPr/>
          </p:nvSpPr>
          <p:spPr bwMode="auto">
            <a:xfrm>
              <a:off x="2840038" y="4119563"/>
              <a:ext cx="493713" cy="128588"/>
            </a:xfrm>
            <a:custGeom>
              <a:avLst/>
              <a:gdLst>
                <a:gd name="T0" fmla="*/ 0 w 150"/>
                <a:gd name="T1" fmla="*/ 36 h 39"/>
                <a:gd name="T2" fmla="*/ 9 w 150"/>
                <a:gd name="T3" fmla="*/ 33 h 39"/>
                <a:gd name="T4" fmla="*/ 8 w 150"/>
                <a:gd name="T5" fmla="*/ 7 h 39"/>
                <a:gd name="T6" fmla="*/ 3 w 150"/>
                <a:gd name="T7" fmla="*/ 7 h 39"/>
                <a:gd name="T8" fmla="*/ 1 w 150"/>
                <a:gd name="T9" fmla="*/ 5 h 39"/>
                <a:gd name="T10" fmla="*/ 17 w 150"/>
                <a:gd name="T11" fmla="*/ 0 h 39"/>
                <a:gd name="T12" fmla="*/ 19 w 150"/>
                <a:gd name="T13" fmla="*/ 33 h 39"/>
                <a:gd name="T14" fmla="*/ 28 w 150"/>
                <a:gd name="T15" fmla="*/ 36 h 39"/>
                <a:gd name="T16" fmla="*/ 21 w 150"/>
                <a:gd name="T17" fmla="*/ 38 h 39"/>
                <a:gd name="T18" fmla="*/ 6 w 150"/>
                <a:gd name="T19" fmla="*/ 38 h 39"/>
                <a:gd name="T20" fmla="*/ 0 w 150"/>
                <a:gd name="T21" fmla="*/ 38 h 39"/>
                <a:gd name="T22" fmla="*/ 46 w 150"/>
                <a:gd name="T23" fmla="*/ 24 h 39"/>
                <a:gd name="T24" fmla="*/ 48 w 150"/>
                <a:gd name="T25" fmla="*/ 34 h 39"/>
                <a:gd name="T26" fmla="*/ 61 w 150"/>
                <a:gd name="T27" fmla="*/ 34 h 39"/>
                <a:gd name="T28" fmla="*/ 60 w 150"/>
                <a:gd name="T29" fmla="*/ 25 h 39"/>
                <a:gd name="T30" fmla="*/ 51 w 150"/>
                <a:gd name="T31" fmla="*/ 21 h 39"/>
                <a:gd name="T32" fmla="*/ 60 w 150"/>
                <a:gd name="T33" fmla="*/ 12 h 39"/>
                <a:gd name="T34" fmla="*/ 59 w 150"/>
                <a:gd name="T35" fmla="*/ 4 h 39"/>
                <a:gd name="T36" fmla="*/ 48 w 150"/>
                <a:gd name="T37" fmla="*/ 4 h 39"/>
                <a:gd name="T38" fmla="*/ 49 w 150"/>
                <a:gd name="T39" fmla="*/ 11 h 39"/>
                <a:gd name="T40" fmla="*/ 56 w 150"/>
                <a:gd name="T41" fmla="*/ 15 h 39"/>
                <a:gd name="T42" fmla="*/ 41 w 150"/>
                <a:gd name="T43" fmla="*/ 15 h 39"/>
                <a:gd name="T44" fmla="*/ 43 w 150"/>
                <a:gd name="T45" fmla="*/ 3 h 39"/>
                <a:gd name="T46" fmla="*/ 65 w 150"/>
                <a:gd name="T47" fmla="*/ 3 h 39"/>
                <a:gd name="T48" fmla="*/ 67 w 150"/>
                <a:gd name="T49" fmla="*/ 13 h 39"/>
                <a:gd name="T50" fmla="*/ 68 w 150"/>
                <a:gd name="T51" fmla="*/ 21 h 39"/>
                <a:gd name="T52" fmla="*/ 66 w 150"/>
                <a:gd name="T53" fmla="*/ 36 h 39"/>
                <a:gd name="T54" fmla="*/ 41 w 150"/>
                <a:gd name="T55" fmla="*/ 36 h 39"/>
                <a:gd name="T56" fmla="*/ 39 w 150"/>
                <a:gd name="T57" fmla="*/ 23 h 39"/>
                <a:gd name="T58" fmla="*/ 47 w 150"/>
                <a:gd name="T59" fmla="*/ 19 h 39"/>
                <a:gd name="T60" fmla="*/ 80 w 150"/>
                <a:gd name="T61" fmla="*/ 33 h 39"/>
                <a:gd name="T62" fmla="*/ 87 w 150"/>
                <a:gd name="T63" fmla="*/ 36 h 39"/>
                <a:gd name="T64" fmla="*/ 100 w 150"/>
                <a:gd name="T65" fmla="*/ 20 h 39"/>
                <a:gd name="T66" fmla="*/ 95 w 150"/>
                <a:gd name="T67" fmla="*/ 25 h 39"/>
                <a:gd name="T68" fmla="*/ 79 w 150"/>
                <a:gd name="T69" fmla="*/ 23 h 39"/>
                <a:gd name="T70" fmla="*/ 81 w 150"/>
                <a:gd name="T71" fmla="*/ 4 h 39"/>
                <a:gd name="T72" fmla="*/ 105 w 150"/>
                <a:gd name="T73" fmla="*/ 5 h 39"/>
                <a:gd name="T74" fmla="*/ 108 w 150"/>
                <a:gd name="T75" fmla="*/ 26 h 39"/>
                <a:gd name="T76" fmla="*/ 96 w 150"/>
                <a:gd name="T77" fmla="*/ 38 h 39"/>
                <a:gd name="T78" fmla="*/ 81 w 150"/>
                <a:gd name="T79" fmla="*/ 38 h 39"/>
                <a:gd name="T80" fmla="*/ 77 w 150"/>
                <a:gd name="T81" fmla="*/ 36 h 39"/>
                <a:gd name="T82" fmla="*/ 98 w 150"/>
                <a:gd name="T83" fmla="*/ 19 h 39"/>
                <a:gd name="T84" fmla="*/ 98 w 150"/>
                <a:gd name="T85" fmla="*/ 6 h 39"/>
                <a:gd name="T86" fmla="*/ 87 w 150"/>
                <a:gd name="T87" fmla="*/ 6 h 39"/>
                <a:gd name="T88" fmla="*/ 88 w 150"/>
                <a:gd name="T89" fmla="*/ 19 h 39"/>
                <a:gd name="T90" fmla="*/ 93 w 150"/>
                <a:gd name="T91" fmla="*/ 21 h 39"/>
                <a:gd name="T92" fmla="*/ 128 w 150"/>
                <a:gd name="T93" fmla="*/ 20 h 39"/>
                <a:gd name="T94" fmla="*/ 129 w 150"/>
                <a:gd name="T95" fmla="*/ 33 h 39"/>
                <a:gd name="T96" fmla="*/ 139 w 150"/>
                <a:gd name="T97" fmla="*/ 34 h 39"/>
                <a:gd name="T98" fmla="*/ 139 w 150"/>
                <a:gd name="T99" fmla="*/ 21 h 39"/>
                <a:gd name="T100" fmla="*/ 133 w 150"/>
                <a:gd name="T101" fmla="*/ 18 h 39"/>
                <a:gd name="T102" fmla="*/ 146 w 150"/>
                <a:gd name="T103" fmla="*/ 6 h 39"/>
                <a:gd name="T104" fmla="*/ 139 w 150"/>
                <a:gd name="T105" fmla="*/ 4 h 39"/>
                <a:gd name="T106" fmla="*/ 126 w 150"/>
                <a:gd name="T107" fmla="*/ 19 h 39"/>
                <a:gd name="T108" fmla="*/ 131 w 150"/>
                <a:gd name="T109" fmla="*/ 15 h 39"/>
                <a:gd name="T110" fmla="*/ 147 w 150"/>
                <a:gd name="T111" fmla="*/ 16 h 39"/>
                <a:gd name="T112" fmla="*/ 146 w 150"/>
                <a:gd name="T113" fmla="*/ 35 h 39"/>
                <a:gd name="T114" fmla="*/ 121 w 150"/>
                <a:gd name="T115" fmla="*/ 35 h 39"/>
                <a:gd name="T116" fmla="*/ 118 w 150"/>
                <a:gd name="T117" fmla="*/ 13 h 39"/>
                <a:gd name="T118" fmla="*/ 130 w 150"/>
                <a:gd name="T119" fmla="*/ 2 h 39"/>
                <a:gd name="T120" fmla="*/ 145 w 150"/>
                <a:gd name="T121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0" h="39">
                  <a:moveTo>
                    <a:pt x="0" y="38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4" y="36"/>
                    <a:pt x="6" y="36"/>
                    <a:pt x="8" y="35"/>
                  </a:cubicBezTo>
                  <a:cubicBezTo>
                    <a:pt x="9" y="35"/>
                    <a:pt x="9" y="34"/>
                    <a:pt x="9" y="33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9"/>
                    <a:pt x="9" y="8"/>
                    <a:pt x="8" y="7"/>
                  </a:cubicBezTo>
                  <a:cubicBezTo>
                    <a:pt x="8" y="7"/>
                    <a:pt x="7" y="7"/>
                    <a:pt x="5" y="7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4" y="4"/>
                    <a:pt x="7" y="4"/>
                    <a:pt x="9" y="3"/>
                  </a:cubicBezTo>
                  <a:cubicBezTo>
                    <a:pt x="12" y="3"/>
                    <a:pt x="14" y="2"/>
                    <a:pt x="1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4"/>
                    <a:pt x="20" y="35"/>
                    <a:pt x="21" y="35"/>
                  </a:cubicBezTo>
                  <a:cubicBezTo>
                    <a:pt x="22" y="36"/>
                    <a:pt x="24" y="36"/>
                    <a:pt x="28" y="36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6" y="38"/>
                    <a:pt x="23" y="38"/>
                    <a:pt x="21" y="38"/>
                  </a:cubicBezTo>
                  <a:cubicBezTo>
                    <a:pt x="19" y="38"/>
                    <a:pt x="16" y="38"/>
                    <a:pt x="14" y="38"/>
                  </a:cubicBezTo>
                  <a:cubicBezTo>
                    <a:pt x="11" y="38"/>
                    <a:pt x="8" y="38"/>
                    <a:pt x="6" y="38"/>
                  </a:cubicBezTo>
                  <a:cubicBezTo>
                    <a:pt x="4" y="38"/>
                    <a:pt x="2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lose/>
                  <a:moveTo>
                    <a:pt x="51" y="21"/>
                  </a:moveTo>
                  <a:cubicBezTo>
                    <a:pt x="49" y="22"/>
                    <a:pt x="48" y="23"/>
                    <a:pt x="46" y="24"/>
                  </a:cubicBezTo>
                  <a:cubicBezTo>
                    <a:pt x="45" y="26"/>
                    <a:pt x="45" y="27"/>
                    <a:pt x="45" y="28"/>
                  </a:cubicBezTo>
                  <a:cubicBezTo>
                    <a:pt x="45" y="31"/>
                    <a:pt x="46" y="32"/>
                    <a:pt x="48" y="34"/>
                  </a:cubicBezTo>
                  <a:cubicBezTo>
                    <a:pt x="50" y="35"/>
                    <a:pt x="52" y="36"/>
                    <a:pt x="55" y="36"/>
                  </a:cubicBezTo>
                  <a:cubicBezTo>
                    <a:pt x="57" y="36"/>
                    <a:pt x="59" y="36"/>
                    <a:pt x="61" y="34"/>
                  </a:cubicBezTo>
                  <a:cubicBezTo>
                    <a:pt x="62" y="33"/>
                    <a:pt x="63" y="32"/>
                    <a:pt x="63" y="30"/>
                  </a:cubicBezTo>
                  <a:cubicBezTo>
                    <a:pt x="63" y="28"/>
                    <a:pt x="62" y="27"/>
                    <a:pt x="60" y="25"/>
                  </a:cubicBezTo>
                  <a:cubicBezTo>
                    <a:pt x="58" y="24"/>
                    <a:pt x="55" y="23"/>
                    <a:pt x="51" y="21"/>
                  </a:cubicBezTo>
                  <a:cubicBezTo>
                    <a:pt x="51" y="21"/>
                    <a:pt x="51" y="21"/>
                    <a:pt x="51" y="21"/>
                  </a:cubicBezTo>
                  <a:close/>
                  <a:moveTo>
                    <a:pt x="56" y="15"/>
                  </a:moveTo>
                  <a:cubicBezTo>
                    <a:pt x="58" y="14"/>
                    <a:pt x="59" y="13"/>
                    <a:pt x="60" y="12"/>
                  </a:cubicBezTo>
                  <a:cubicBezTo>
                    <a:pt x="61" y="11"/>
                    <a:pt x="61" y="10"/>
                    <a:pt x="61" y="8"/>
                  </a:cubicBezTo>
                  <a:cubicBezTo>
                    <a:pt x="61" y="7"/>
                    <a:pt x="60" y="5"/>
                    <a:pt x="59" y="4"/>
                  </a:cubicBezTo>
                  <a:cubicBezTo>
                    <a:pt x="57" y="3"/>
                    <a:pt x="56" y="3"/>
                    <a:pt x="53" y="3"/>
                  </a:cubicBezTo>
                  <a:cubicBezTo>
                    <a:pt x="51" y="3"/>
                    <a:pt x="50" y="3"/>
                    <a:pt x="48" y="4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9"/>
                    <a:pt x="47" y="10"/>
                    <a:pt x="49" y="11"/>
                  </a:cubicBezTo>
                  <a:cubicBezTo>
                    <a:pt x="50" y="13"/>
                    <a:pt x="53" y="14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47" y="19"/>
                  </a:moveTo>
                  <a:cubicBezTo>
                    <a:pt x="44" y="18"/>
                    <a:pt x="42" y="16"/>
                    <a:pt x="41" y="15"/>
                  </a:cubicBezTo>
                  <a:cubicBezTo>
                    <a:pt x="39" y="13"/>
                    <a:pt x="39" y="12"/>
                    <a:pt x="39" y="10"/>
                  </a:cubicBezTo>
                  <a:cubicBezTo>
                    <a:pt x="39" y="7"/>
                    <a:pt x="40" y="5"/>
                    <a:pt x="43" y="3"/>
                  </a:cubicBezTo>
                  <a:cubicBezTo>
                    <a:pt x="46" y="1"/>
                    <a:pt x="50" y="0"/>
                    <a:pt x="55" y="0"/>
                  </a:cubicBezTo>
                  <a:cubicBezTo>
                    <a:pt x="59" y="0"/>
                    <a:pt x="62" y="1"/>
                    <a:pt x="65" y="3"/>
                  </a:cubicBezTo>
                  <a:cubicBezTo>
                    <a:pt x="67" y="4"/>
                    <a:pt x="69" y="6"/>
                    <a:pt x="69" y="8"/>
                  </a:cubicBezTo>
                  <a:cubicBezTo>
                    <a:pt x="69" y="10"/>
                    <a:pt x="68" y="11"/>
                    <a:pt x="67" y="13"/>
                  </a:cubicBezTo>
                  <a:cubicBezTo>
                    <a:pt x="65" y="14"/>
                    <a:pt x="63" y="15"/>
                    <a:pt x="60" y="17"/>
                  </a:cubicBezTo>
                  <a:cubicBezTo>
                    <a:pt x="64" y="18"/>
                    <a:pt x="66" y="20"/>
                    <a:pt x="68" y="21"/>
                  </a:cubicBezTo>
                  <a:cubicBezTo>
                    <a:pt x="70" y="23"/>
                    <a:pt x="71" y="25"/>
                    <a:pt x="71" y="28"/>
                  </a:cubicBezTo>
                  <a:cubicBezTo>
                    <a:pt x="71" y="31"/>
                    <a:pt x="69" y="34"/>
                    <a:pt x="66" y="36"/>
                  </a:cubicBezTo>
                  <a:cubicBezTo>
                    <a:pt x="63" y="38"/>
                    <a:pt x="59" y="39"/>
                    <a:pt x="54" y="39"/>
                  </a:cubicBezTo>
                  <a:cubicBezTo>
                    <a:pt x="48" y="39"/>
                    <a:pt x="44" y="38"/>
                    <a:pt x="41" y="36"/>
                  </a:cubicBezTo>
                  <a:cubicBezTo>
                    <a:pt x="38" y="34"/>
                    <a:pt x="36" y="32"/>
                    <a:pt x="36" y="29"/>
                  </a:cubicBezTo>
                  <a:cubicBezTo>
                    <a:pt x="36" y="27"/>
                    <a:pt x="37" y="25"/>
                    <a:pt x="39" y="23"/>
                  </a:cubicBezTo>
                  <a:cubicBezTo>
                    <a:pt x="40" y="22"/>
                    <a:pt x="43" y="20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lose/>
                  <a:moveTo>
                    <a:pt x="77" y="36"/>
                  </a:moveTo>
                  <a:cubicBezTo>
                    <a:pt x="80" y="33"/>
                    <a:pt x="80" y="33"/>
                    <a:pt x="80" y="33"/>
                  </a:cubicBezTo>
                  <a:cubicBezTo>
                    <a:pt x="81" y="34"/>
                    <a:pt x="82" y="35"/>
                    <a:pt x="83" y="35"/>
                  </a:cubicBezTo>
                  <a:cubicBezTo>
                    <a:pt x="85" y="35"/>
                    <a:pt x="86" y="36"/>
                    <a:pt x="87" y="36"/>
                  </a:cubicBezTo>
                  <a:cubicBezTo>
                    <a:pt x="91" y="36"/>
                    <a:pt x="94" y="34"/>
                    <a:pt x="97" y="31"/>
                  </a:cubicBezTo>
                  <a:cubicBezTo>
                    <a:pt x="99" y="28"/>
                    <a:pt x="100" y="25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9" y="22"/>
                    <a:pt x="97" y="24"/>
                    <a:pt x="95" y="25"/>
                  </a:cubicBezTo>
                  <a:cubicBezTo>
                    <a:pt x="93" y="26"/>
                    <a:pt x="91" y="26"/>
                    <a:pt x="88" y="26"/>
                  </a:cubicBezTo>
                  <a:cubicBezTo>
                    <a:pt x="85" y="26"/>
                    <a:pt x="82" y="25"/>
                    <a:pt x="79" y="23"/>
                  </a:cubicBezTo>
                  <a:cubicBezTo>
                    <a:pt x="77" y="21"/>
                    <a:pt x="76" y="18"/>
                    <a:pt x="76" y="15"/>
                  </a:cubicBezTo>
                  <a:cubicBezTo>
                    <a:pt x="76" y="11"/>
                    <a:pt x="78" y="7"/>
                    <a:pt x="81" y="4"/>
                  </a:cubicBezTo>
                  <a:cubicBezTo>
                    <a:pt x="84" y="2"/>
                    <a:pt x="88" y="0"/>
                    <a:pt x="93" y="0"/>
                  </a:cubicBezTo>
                  <a:cubicBezTo>
                    <a:pt x="98" y="0"/>
                    <a:pt x="102" y="2"/>
                    <a:pt x="105" y="5"/>
                  </a:cubicBezTo>
                  <a:cubicBezTo>
                    <a:pt x="108" y="8"/>
                    <a:pt x="110" y="12"/>
                    <a:pt x="110" y="17"/>
                  </a:cubicBezTo>
                  <a:cubicBezTo>
                    <a:pt x="110" y="20"/>
                    <a:pt x="109" y="23"/>
                    <a:pt x="108" y="26"/>
                  </a:cubicBezTo>
                  <a:cubicBezTo>
                    <a:pt x="107" y="29"/>
                    <a:pt x="106" y="31"/>
                    <a:pt x="104" y="33"/>
                  </a:cubicBezTo>
                  <a:cubicBezTo>
                    <a:pt x="101" y="35"/>
                    <a:pt x="99" y="36"/>
                    <a:pt x="96" y="38"/>
                  </a:cubicBezTo>
                  <a:cubicBezTo>
                    <a:pt x="93" y="39"/>
                    <a:pt x="91" y="39"/>
                    <a:pt x="87" y="39"/>
                  </a:cubicBezTo>
                  <a:cubicBezTo>
                    <a:pt x="85" y="39"/>
                    <a:pt x="83" y="39"/>
                    <a:pt x="81" y="38"/>
                  </a:cubicBezTo>
                  <a:cubicBezTo>
                    <a:pt x="80" y="38"/>
                    <a:pt x="78" y="37"/>
                    <a:pt x="77" y="36"/>
                  </a:cubicBezTo>
                  <a:cubicBezTo>
                    <a:pt x="77" y="36"/>
                    <a:pt x="77" y="36"/>
                    <a:pt x="77" y="36"/>
                  </a:cubicBezTo>
                  <a:close/>
                  <a:moveTo>
                    <a:pt x="93" y="21"/>
                  </a:moveTo>
                  <a:cubicBezTo>
                    <a:pt x="95" y="21"/>
                    <a:pt x="97" y="21"/>
                    <a:pt x="98" y="19"/>
                  </a:cubicBezTo>
                  <a:cubicBezTo>
                    <a:pt x="99" y="18"/>
                    <a:pt x="100" y="16"/>
                    <a:pt x="100" y="14"/>
                  </a:cubicBezTo>
                  <a:cubicBezTo>
                    <a:pt x="100" y="11"/>
                    <a:pt x="99" y="8"/>
                    <a:pt x="98" y="6"/>
                  </a:cubicBezTo>
                  <a:cubicBezTo>
                    <a:pt x="96" y="4"/>
                    <a:pt x="94" y="3"/>
                    <a:pt x="92" y="3"/>
                  </a:cubicBezTo>
                  <a:cubicBezTo>
                    <a:pt x="90" y="3"/>
                    <a:pt x="88" y="4"/>
                    <a:pt x="87" y="6"/>
                  </a:cubicBezTo>
                  <a:cubicBezTo>
                    <a:pt x="86" y="7"/>
                    <a:pt x="86" y="9"/>
                    <a:pt x="86" y="12"/>
                  </a:cubicBezTo>
                  <a:cubicBezTo>
                    <a:pt x="86" y="15"/>
                    <a:pt x="87" y="17"/>
                    <a:pt x="88" y="19"/>
                  </a:cubicBezTo>
                  <a:cubicBezTo>
                    <a:pt x="89" y="21"/>
                    <a:pt x="91" y="21"/>
                    <a:pt x="93" y="21"/>
                  </a:cubicBezTo>
                  <a:cubicBezTo>
                    <a:pt x="93" y="21"/>
                    <a:pt x="93" y="21"/>
                    <a:pt x="93" y="21"/>
                  </a:cubicBezTo>
                  <a:close/>
                  <a:moveTo>
                    <a:pt x="133" y="18"/>
                  </a:moveTo>
                  <a:cubicBezTo>
                    <a:pt x="131" y="18"/>
                    <a:pt x="130" y="19"/>
                    <a:pt x="128" y="20"/>
                  </a:cubicBezTo>
                  <a:cubicBezTo>
                    <a:pt x="127" y="21"/>
                    <a:pt x="127" y="23"/>
                    <a:pt x="127" y="25"/>
                  </a:cubicBezTo>
                  <a:cubicBezTo>
                    <a:pt x="127" y="29"/>
                    <a:pt x="127" y="31"/>
                    <a:pt x="129" y="33"/>
                  </a:cubicBezTo>
                  <a:cubicBezTo>
                    <a:pt x="130" y="35"/>
                    <a:pt x="132" y="36"/>
                    <a:pt x="134" y="36"/>
                  </a:cubicBezTo>
                  <a:cubicBezTo>
                    <a:pt x="136" y="36"/>
                    <a:pt x="138" y="35"/>
                    <a:pt x="139" y="34"/>
                  </a:cubicBezTo>
                  <a:cubicBezTo>
                    <a:pt x="140" y="33"/>
                    <a:pt x="140" y="31"/>
                    <a:pt x="140" y="28"/>
                  </a:cubicBezTo>
                  <a:cubicBezTo>
                    <a:pt x="140" y="25"/>
                    <a:pt x="140" y="22"/>
                    <a:pt x="139" y="21"/>
                  </a:cubicBezTo>
                  <a:cubicBezTo>
                    <a:pt x="137" y="19"/>
                    <a:pt x="136" y="18"/>
                    <a:pt x="133" y="18"/>
                  </a:cubicBezTo>
                  <a:cubicBezTo>
                    <a:pt x="133" y="18"/>
                    <a:pt x="133" y="18"/>
                    <a:pt x="133" y="18"/>
                  </a:cubicBezTo>
                  <a:close/>
                  <a:moveTo>
                    <a:pt x="150" y="4"/>
                  </a:moveTo>
                  <a:cubicBezTo>
                    <a:pt x="146" y="6"/>
                    <a:pt x="146" y="6"/>
                    <a:pt x="146" y="6"/>
                  </a:cubicBezTo>
                  <a:cubicBezTo>
                    <a:pt x="145" y="5"/>
                    <a:pt x="144" y="5"/>
                    <a:pt x="143" y="5"/>
                  </a:cubicBezTo>
                  <a:cubicBezTo>
                    <a:pt x="142" y="4"/>
                    <a:pt x="141" y="4"/>
                    <a:pt x="139" y="4"/>
                  </a:cubicBezTo>
                  <a:cubicBezTo>
                    <a:pt x="135" y="4"/>
                    <a:pt x="132" y="5"/>
                    <a:pt x="130" y="8"/>
                  </a:cubicBezTo>
                  <a:cubicBezTo>
                    <a:pt x="127" y="11"/>
                    <a:pt x="126" y="15"/>
                    <a:pt x="126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7" y="17"/>
                    <a:pt x="129" y="16"/>
                    <a:pt x="131" y="15"/>
                  </a:cubicBezTo>
                  <a:cubicBezTo>
                    <a:pt x="133" y="14"/>
                    <a:pt x="135" y="13"/>
                    <a:pt x="138" y="13"/>
                  </a:cubicBezTo>
                  <a:cubicBezTo>
                    <a:pt x="142" y="13"/>
                    <a:pt x="145" y="14"/>
                    <a:pt x="147" y="16"/>
                  </a:cubicBezTo>
                  <a:cubicBezTo>
                    <a:pt x="149" y="18"/>
                    <a:pt x="150" y="21"/>
                    <a:pt x="150" y="25"/>
                  </a:cubicBezTo>
                  <a:cubicBezTo>
                    <a:pt x="150" y="29"/>
                    <a:pt x="149" y="32"/>
                    <a:pt x="146" y="35"/>
                  </a:cubicBezTo>
                  <a:cubicBezTo>
                    <a:pt x="143" y="38"/>
                    <a:pt x="139" y="39"/>
                    <a:pt x="134" y="39"/>
                  </a:cubicBezTo>
                  <a:cubicBezTo>
                    <a:pt x="128" y="39"/>
                    <a:pt x="124" y="38"/>
                    <a:pt x="121" y="35"/>
                  </a:cubicBezTo>
                  <a:cubicBezTo>
                    <a:pt x="118" y="32"/>
                    <a:pt x="116" y="27"/>
                    <a:pt x="116" y="22"/>
                  </a:cubicBezTo>
                  <a:cubicBezTo>
                    <a:pt x="116" y="19"/>
                    <a:pt x="117" y="16"/>
                    <a:pt x="118" y="13"/>
                  </a:cubicBezTo>
                  <a:cubicBezTo>
                    <a:pt x="119" y="11"/>
                    <a:pt x="121" y="9"/>
                    <a:pt x="123" y="7"/>
                  </a:cubicBezTo>
                  <a:cubicBezTo>
                    <a:pt x="125" y="5"/>
                    <a:pt x="127" y="3"/>
                    <a:pt x="130" y="2"/>
                  </a:cubicBezTo>
                  <a:cubicBezTo>
                    <a:pt x="133" y="1"/>
                    <a:pt x="136" y="0"/>
                    <a:pt x="139" y="0"/>
                  </a:cubicBezTo>
                  <a:cubicBezTo>
                    <a:pt x="141" y="0"/>
                    <a:pt x="143" y="1"/>
                    <a:pt x="145" y="1"/>
                  </a:cubicBezTo>
                  <a:cubicBezTo>
                    <a:pt x="147" y="2"/>
                    <a:pt x="148" y="3"/>
                    <a:pt x="15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ṩ1íďé">
              <a:extLst>
                <a:ext uri="{FF2B5EF4-FFF2-40B4-BE49-F238E27FC236}">
                  <a16:creationId xmlns:a16="http://schemas.microsoft.com/office/drawing/2014/main" id="{A365FCE7-F7CB-4034-811B-0DB5DD830059}"/>
                </a:ext>
              </a:extLst>
            </p:cNvPr>
            <p:cNvSpPr/>
            <p:nvPr/>
          </p:nvSpPr>
          <p:spPr bwMode="auto">
            <a:xfrm>
              <a:off x="2190751" y="2551113"/>
              <a:ext cx="1754188" cy="1651000"/>
            </a:xfrm>
            <a:custGeom>
              <a:avLst/>
              <a:gdLst>
                <a:gd name="T0" fmla="*/ 266 w 532"/>
                <a:gd name="T1" fmla="*/ 0 h 500"/>
                <a:gd name="T2" fmla="*/ 532 w 532"/>
                <a:gd name="T3" fmla="*/ 266 h 500"/>
                <a:gd name="T4" fmla="*/ 395 w 532"/>
                <a:gd name="T5" fmla="*/ 500 h 500"/>
                <a:gd name="T6" fmla="*/ 389 w 532"/>
                <a:gd name="T7" fmla="*/ 489 h 500"/>
                <a:gd name="T8" fmla="*/ 521 w 532"/>
                <a:gd name="T9" fmla="*/ 266 h 500"/>
                <a:gd name="T10" fmla="*/ 266 w 532"/>
                <a:gd name="T11" fmla="*/ 12 h 500"/>
                <a:gd name="T12" fmla="*/ 11 w 532"/>
                <a:gd name="T13" fmla="*/ 266 h 500"/>
                <a:gd name="T14" fmla="*/ 144 w 532"/>
                <a:gd name="T15" fmla="*/ 490 h 500"/>
                <a:gd name="T16" fmla="*/ 139 w 532"/>
                <a:gd name="T17" fmla="*/ 500 h 500"/>
                <a:gd name="T18" fmla="*/ 0 w 532"/>
                <a:gd name="T19" fmla="*/ 266 h 500"/>
                <a:gd name="T20" fmla="*/ 266 w 532"/>
                <a:gd name="T21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2" h="500">
                  <a:moveTo>
                    <a:pt x="266" y="0"/>
                  </a:moveTo>
                  <a:cubicBezTo>
                    <a:pt x="413" y="0"/>
                    <a:pt x="532" y="120"/>
                    <a:pt x="532" y="266"/>
                  </a:cubicBezTo>
                  <a:cubicBezTo>
                    <a:pt x="532" y="367"/>
                    <a:pt x="477" y="454"/>
                    <a:pt x="395" y="500"/>
                  </a:cubicBezTo>
                  <a:cubicBezTo>
                    <a:pt x="389" y="489"/>
                    <a:pt x="389" y="489"/>
                    <a:pt x="389" y="489"/>
                  </a:cubicBezTo>
                  <a:cubicBezTo>
                    <a:pt x="468" y="446"/>
                    <a:pt x="521" y="362"/>
                    <a:pt x="521" y="266"/>
                  </a:cubicBezTo>
                  <a:cubicBezTo>
                    <a:pt x="521" y="126"/>
                    <a:pt x="407" y="12"/>
                    <a:pt x="266" y="12"/>
                  </a:cubicBezTo>
                  <a:cubicBezTo>
                    <a:pt x="126" y="12"/>
                    <a:pt x="11" y="126"/>
                    <a:pt x="11" y="266"/>
                  </a:cubicBezTo>
                  <a:cubicBezTo>
                    <a:pt x="11" y="363"/>
                    <a:pt x="65" y="447"/>
                    <a:pt x="144" y="490"/>
                  </a:cubicBezTo>
                  <a:cubicBezTo>
                    <a:pt x="139" y="500"/>
                    <a:pt x="139" y="500"/>
                    <a:pt x="139" y="500"/>
                  </a:cubicBezTo>
                  <a:cubicBezTo>
                    <a:pt x="56" y="455"/>
                    <a:pt x="0" y="367"/>
                    <a:pt x="0" y="266"/>
                  </a:cubicBezTo>
                  <a:cubicBezTo>
                    <a:pt x="0" y="120"/>
                    <a:pt x="120" y="0"/>
                    <a:pt x="2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C3922C37-C600-4E07-A8FA-C3D412E25E7D}"/>
              </a:ext>
            </a:extLst>
          </p:cNvPr>
          <p:cNvSpPr/>
          <p:nvPr userDrawn="1"/>
        </p:nvSpPr>
        <p:spPr>
          <a:xfrm>
            <a:off x="313342" y="412399"/>
            <a:ext cx="687563" cy="687563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72C35848-EB3C-43D7-840E-944FA653A980}"/>
              </a:ext>
            </a:extLst>
          </p:cNvPr>
          <p:cNvCxnSpPr>
            <a:cxnSpLocks/>
          </p:cNvCxnSpPr>
          <p:nvPr userDrawn="1"/>
        </p:nvCxnSpPr>
        <p:spPr>
          <a:xfrm>
            <a:off x="654023" y="1130300"/>
            <a:ext cx="0" cy="40417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274635A3-C76D-46AC-A9B8-575B69C880B8}"/>
              </a:ext>
            </a:extLst>
          </p:cNvPr>
          <p:cNvCxnSpPr>
            <a:cxnSpLocks/>
          </p:cNvCxnSpPr>
          <p:nvPr userDrawn="1"/>
        </p:nvCxnSpPr>
        <p:spPr>
          <a:xfrm>
            <a:off x="660344" y="5172075"/>
            <a:ext cx="1" cy="169040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24298E4E-C328-4C3E-851D-8696193B39F8}"/>
              </a:ext>
            </a:extLst>
          </p:cNvPr>
          <p:cNvSpPr/>
          <p:nvPr userDrawn="1"/>
        </p:nvSpPr>
        <p:spPr>
          <a:xfrm>
            <a:off x="10872316" y="5535568"/>
            <a:ext cx="1319684" cy="1322432"/>
          </a:xfrm>
          <a:prstGeom prst="triangle">
            <a:avLst>
              <a:gd name="adj" fmla="val 10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650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4E9D5F4C-C106-4AEA-B47A-95CCA653A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7197" y="340254"/>
            <a:ext cx="3944854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6508602-8981-4C4D-AC85-E4DD9C44C979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9C2647C1-82C4-4788-8740-F716F02EF3C3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7" name="íślïdé">
              <a:extLst>
                <a:ext uri="{FF2B5EF4-FFF2-40B4-BE49-F238E27FC236}">
                  <a16:creationId xmlns:a16="http://schemas.microsoft.com/office/drawing/2014/main" id="{069F1042-0238-4962-BF19-98F2666520D5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4" name="ïṡḻïḍê">
                <a:extLst>
                  <a:ext uri="{FF2B5EF4-FFF2-40B4-BE49-F238E27FC236}">
                    <a16:creationId xmlns:a16="http://schemas.microsoft.com/office/drawing/2014/main" id="{38F547F3-2539-4512-B930-5606969F4BA0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$lîḍè">
                <a:extLst>
                  <a:ext uri="{FF2B5EF4-FFF2-40B4-BE49-F238E27FC236}">
                    <a16:creationId xmlns:a16="http://schemas.microsoft.com/office/drawing/2014/main" id="{F9383C28-DD73-4393-B31C-C00C9C88901F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Sļiḋé">
                <a:extLst>
                  <a:ext uri="{FF2B5EF4-FFF2-40B4-BE49-F238E27FC236}">
                    <a16:creationId xmlns:a16="http://schemas.microsoft.com/office/drawing/2014/main" id="{9C3B745E-4A5E-4330-820B-F2BB71932213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ŝļîḍé">
                <a:extLst>
                  <a:ext uri="{FF2B5EF4-FFF2-40B4-BE49-F238E27FC236}">
                    <a16:creationId xmlns:a16="http://schemas.microsoft.com/office/drawing/2014/main" id="{BD4F1BA2-224E-486E-B0F2-7C6348E8856F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ṩḻiďé">
                <a:extLst>
                  <a:ext uri="{FF2B5EF4-FFF2-40B4-BE49-F238E27FC236}">
                    <a16:creationId xmlns:a16="http://schemas.microsoft.com/office/drawing/2014/main" id="{AAF64BEE-480D-4CC1-9C25-7E4585A23DE9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ṣ1ïḓè">
                <a:extLst>
                  <a:ext uri="{FF2B5EF4-FFF2-40B4-BE49-F238E27FC236}">
                    <a16:creationId xmlns:a16="http://schemas.microsoft.com/office/drawing/2014/main" id="{F6F7B814-AFF7-4521-B77B-8785154C8BE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sḻíḓê">
                <a:extLst>
                  <a:ext uri="{FF2B5EF4-FFF2-40B4-BE49-F238E27FC236}">
                    <a16:creationId xmlns:a16="http://schemas.microsoft.com/office/drawing/2014/main" id="{2842A5C0-E4B4-4E34-902F-B5AF6289CE9B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şḷîďè">
                <a:extLst>
                  <a:ext uri="{FF2B5EF4-FFF2-40B4-BE49-F238E27FC236}">
                    <a16:creationId xmlns:a16="http://schemas.microsoft.com/office/drawing/2014/main" id="{1CE89599-3B20-40AD-9C7B-07C9057A60A1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ṡlïḋe">
                <a:extLst>
                  <a:ext uri="{FF2B5EF4-FFF2-40B4-BE49-F238E27FC236}">
                    <a16:creationId xmlns:a16="http://schemas.microsoft.com/office/drawing/2014/main" id="{090EBFC2-3BEE-4E56-9321-0E29EBA56DFA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$ḻíde">
                <a:extLst>
                  <a:ext uri="{FF2B5EF4-FFF2-40B4-BE49-F238E27FC236}">
                    <a16:creationId xmlns:a16="http://schemas.microsoft.com/office/drawing/2014/main" id="{2DD3ECC8-80B2-4A01-8DE3-A6B664B0B7FB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ŝľîḑê">
                <a:extLst>
                  <a:ext uri="{FF2B5EF4-FFF2-40B4-BE49-F238E27FC236}">
                    <a16:creationId xmlns:a16="http://schemas.microsoft.com/office/drawing/2014/main" id="{3C0A8B85-786F-4CE8-8DF9-52216D9272DE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šlíḑe">
                <a:extLst>
                  <a:ext uri="{FF2B5EF4-FFF2-40B4-BE49-F238E27FC236}">
                    <a16:creationId xmlns:a16="http://schemas.microsoft.com/office/drawing/2014/main" id="{0CBE7C9B-BD82-4B3A-8615-267D7EAA8F36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ṩḻîḓè">
                <a:extLst>
                  <a:ext uri="{FF2B5EF4-FFF2-40B4-BE49-F238E27FC236}">
                    <a16:creationId xmlns:a16="http://schemas.microsoft.com/office/drawing/2014/main" id="{1500F570-1A66-4228-884B-C05A77E95FF0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sļîḑè">
                <a:extLst>
                  <a:ext uri="{FF2B5EF4-FFF2-40B4-BE49-F238E27FC236}">
                    <a16:creationId xmlns:a16="http://schemas.microsoft.com/office/drawing/2014/main" id="{A25947FA-25E0-4D27-A794-C20C9240AF68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íšľïḋé">
              <a:extLst>
                <a:ext uri="{FF2B5EF4-FFF2-40B4-BE49-F238E27FC236}">
                  <a16:creationId xmlns:a16="http://schemas.microsoft.com/office/drawing/2014/main" id="{239FEE5C-6CB3-4223-B165-C47D277753A9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í$ļîdé">
              <a:extLst>
                <a:ext uri="{FF2B5EF4-FFF2-40B4-BE49-F238E27FC236}">
                  <a16:creationId xmlns:a16="http://schemas.microsoft.com/office/drawing/2014/main" id="{CFD350E9-26D4-4158-9C68-BF5372911DA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10" name="ís1ïḋe">
                <a:extLst>
                  <a:ext uri="{FF2B5EF4-FFF2-40B4-BE49-F238E27FC236}">
                    <a16:creationId xmlns:a16="http://schemas.microsoft.com/office/drawing/2014/main" id="{DA56ED6D-140D-45D8-ABE5-C33B36E9EC77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îślïḍê">
                <a:extLst>
                  <a:ext uri="{FF2B5EF4-FFF2-40B4-BE49-F238E27FC236}">
                    <a16:creationId xmlns:a16="http://schemas.microsoft.com/office/drawing/2014/main" id="{36EB57CD-68E5-41A9-89CB-6684910DA779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śḷiḍê">
                <a:extLst>
                  <a:ext uri="{FF2B5EF4-FFF2-40B4-BE49-F238E27FC236}">
                    <a16:creationId xmlns:a16="http://schemas.microsoft.com/office/drawing/2014/main" id="{D82E550D-550E-4B99-B4A6-6F0DD40C4D8F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ṧľíḑe">
                <a:extLst>
                  <a:ext uri="{FF2B5EF4-FFF2-40B4-BE49-F238E27FC236}">
                    <a16:creationId xmlns:a16="http://schemas.microsoft.com/office/drawing/2014/main" id="{6483977F-0F18-4007-A966-4189EEB49494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0CFD7AC0-8171-4F98-97D8-C307C1E60C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1E1C6B9-D96B-414A-8C2B-12D919284C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531283"/>
            <a:ext cx="12192000" cy="232370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84DA5DE-F26E-425C-8236-DE534D35033E}"/>
              </a:ext>
            </a:extLst>
          </p:cNvPr>
          <p:cNvSpPr/>
          <p:nvPr userDrawn="1"/>
        </p:nvSpPr>
        <p:spPr>
          <a:xfrm>
            <a:off x="0" y="1028700"/>
            <a:ext cx="12192000" cy="58293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20000"/>
                </a:schemeClr>
              </a:gs>
              <a:gs pos="100000">
                <a:schemeClr val="bg1">
                  <a:alpha val="9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2388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4E9D5F4C-C106-4AEA-B47A-95CCA653A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7197" y="340254"/>
            <a:ext cx="3944854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6508602-8981-4C4D-AC85-E4DD9C44C979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9C2647C1-82C4-4788-8740-F716F02EF3C3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7" name="íślïdé">
              <a:extLst>
                <a:ext uri="{FF2B5EF4-FFF2-40B4-BE49-F238E27FC236}">
                  <a16:creationId xmlns:a16="http://schemas.microsoft.com/office/drawing/2014/main" id="{069F1042-0238-4962-BF19-98F2666520D5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4" name="ïṡḻïḍê">
                <a:extLst>
                  <a:ext uri="{FF2B5EF4-FFF2-40B4-BE49-F238E27FC236}">
                    <a16:creationId xmlns:a16="http://schemas.microsoft.com/office/drawing/2014/main" id="{38F547F3-2539-4512-B930-5606969F4BA0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$lîḍè">
                <a:extLst>
                  <a:ext uri="{FF2B5EF4-FFF2-40B4-BE49-F238E27FC236}">
                    <a16:creationId xmlns:a16="http://schemas.microsoft.com/office/drawing/2014/main" id="{F9383C28-DD73-4393-B31C-C00C9C88901F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Sļiḋé">
                <a:extLst>
                  <a:ext uri="{FF2B5EF4-FFF2-40B4-BE49-F238E27FC236}">
                    <a16:creationId xmlns:a16="http://schemas.microsoft.com/office/drawing/2014/main" id="{9C3B745E-4A5E-4330-820B-F2BB71932213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ŝļîḍé">
                <a:extLst>
                  <a:ext uri="{FF2B5EF4-FFF2-40B4-BE49-F238E27FC236}">
                    <a16:creationId xmlns:a16="http://schemas.microsoft.com/office/drawing/2014/main" id="{BD4F1BA2-224E-486E-B0F2-7C6348E8856F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ṩḻiďé">
                <a:extLst>
                  <a:ext uri="{FF2B5EF4-FFF2-40B4-BE49-F238E27FC236}">
                    <a16:creationId xmlns:a16="http://schemas.microsoft.com/office/drawing/2014/main" id="{AAF64BEE-480D-4CC1-9C25-7E4585A23DE9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ṣ1ïḓè">
                <a:extLst>
                  <a:ext uri="{FF2B5EF4-FFF2-40B4-BE49-F238E27FC236}">
                    <a16:creationId xmlns:a16="http://schemas.microsoft.com/office/drawing/2014/main" id="{F6F7B814-AFF7-4521-B77B-8785154C8BE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sḻíḓê">
                <a:extLst>
                  <a:ext uri="{FF2B5EF4-FFF2-40B4-BE49-F238E27FC236}">
                    <a16:creationId xmlns:a16="http://schemas.microsoft.com/office/drawing/2014/main" id="{2842A5C0-E4B4-4E34-902F-B5AF6289CE9B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şḷîďè">
                <a:extLst>
                  <a:ext uri="{FF2B5EF4-FFF2-40B4-BE49-F238E27FC236}">
                    <a16:creationId xmlns:a16="http://schemas.microsoft.com/office/drawing/2014/main" id="{1CE89599-3B20-40AD-9C7B-07C9057A60A1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ṡlïḋe">
                <a:extLst>
                  <a:ext uri="{FF2B5EF4-FFF2-40B4-BE49-F238E27FC236}">
                    <a16:creationId xmlns:a16="http://schemas.microsoft.com/office/drawing/2014/main" id="{090EBFC2-3BEE-4E56-9321-0E29EBA56DFA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$ḻíde">
                <a:extLst>
                  <a:ext uri="{FF2B5EF4-FFF2-40B4-BE49-F238E27FC236}">
                    <a16:creationId xmlns:a16="http://schemas.microsoft.com/office/drawing/2014/main" id="{2DD3ECC8-80B2-4A01-8DE3-A6B664B0B7FB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ŝľîḑê">
                <a:extLst>
                  <a:ext uri="{FF2B5EF4-FFF2-40B4-BE49-F238E27FC236}">
                    <a16:creationId xmlns:a16="http://schemas.microsoft.com/office/drawing/2014/main" id="{3C0A8B85-786F-4CE8-8DF9-52216D9272DE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šlíḑe">
                <a:extLst>
                  <a:ext uri="{FF2B5EF4-FFF2-40B4-BE49-F238E27FC236}">
                    <a16:creationId xmlns:a16="http://schemas.microsoft.com/office/drawing/2014/main" id="{0CBE7C9B-BD82-4B3A-8615-267D7EAA8F36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ṩḻîḓè">
                <a:extLst>
                  <a:ext uri="{FF2B5EF4-FFF2-40B4-BE49-F238E27FC236}">
                    <a16:creationId xmlns:a16="http://schemas.microsoft.com/office/drawing/2014/main" id="{1500F570-1A66-4228-884B-C05A77E95FF0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sļîḑè">
                <a:extLst>
                  <a:ext uri="{FF2B5EF4-FFF2-40B4-BE49-F238E27FC236}">
                    <a16:creationId xmlns:a16="http://schemas.microsoft.com/office/drawing/2014/main" id="{A25947FA-25E0-4D27-A794-C20C9240AF68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íšľïḋé">
              <a:extLst>
                <a:ext uri="{FF2B5EF4-FFF2-40B4-BE49-F238E27FC236}">
                  <a16:creationId xmlns:a16="http://schemas.microsoft.com/office/drawing/2014/main" id="{239FEE5C-6CB3-4223-B165-C47D277753A9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í$ļîdé">
              <a:extLst>
                <a:ext uri="{FF2B5EF4-FFF2-40B4-BE49-F238E27FC236}">
                  <a16:creationId xmlns:a16="http://schemas.microsoft.com/office/drawing/2014/main" id="{CFD350E9-26D4-4158-9C68-BF5372911DA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10" name="ís1ïḋe">
                <a:extLst>
                  <a:ext uri="{FF2B5EF4-FFF2-40B4-BE49-F238E27FC236}">
                    <a16:creationId xmlns:a16="http://schemas.microsoft.com/office/drawing/2014/main" id="{DA56ED6D-140D-45D8-ABE5-C33B36E9EC77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îślïḍê">
                <a:extLst>
                  <a:ext uri="{FF2B5EF4-FFF2-40B4-BE49-F238E27FC236}">
                    <a16:creationId xmlns:a16="http://schemas.microsoft.com/office/drawing/2014/main" id="{36EB57CD-68E5-41A9-89CB-6684910DA779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śḷiḍê">
                <a:extLst>
                  <a:ext uri="{FF2B5EF4-FFF2-40B4-BE49-F238E27FC236}">
                    <a16:creationId xmlns:a16="http://schemas.microsoft.com/office/drawing/2014/main" id="{D82E550D-550E-4B99-B4A6-6F0DD40C4D8F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ṧľíḑe">
                <a:extLst>
                  <a:ext uri="{FF2B5EF4-FFF2-40B4-BE49-F238E27FC236}">
                    <a16:creationId xmlns:a16="http://schemas.microsoft.com/office/drawing/2014/main" id="{6483977F-0F18-4007-A966-4189EEB49494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0CFD7AC0-8171-4F98-97D8-C307C1E60C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1E1C6B9-D96B-414A-8C2B-12D919284C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531283"/>
            <a:ext cx="12192000" cy="232370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84DA5DE-F26E-425C-8236-DE534D35033E}"/>
              </a:ext>
            </a:extLst>
          </p:cNvPr>
          <p:cNvSpPr/>
          <p:nvPr userDrawn="1"/>
        </p:nvSpPr>
        <p:spPr>
          <a:xfrm>
            <a:off x="0" y="1028700"/>
            <a:ext cx="12192000" cy="58293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20000"/>
                </a:schemeClr>
              </a:gs>
              <a:gs pos="100000">
                <a:schemeClr val="bg1">
                  <a:alpha val="9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9BE0E7B3-B81C-46E2-B4FA-992DDAED567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15585" y="2604052"/>
            <a:ext cx="3072650" cy="23166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E6F71D02-26C0-422C-94A5-0E13BA40A1E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88235" y="2604053"/>
            <a:ext cx="3072650" cy="23166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0" name="图片占位符 29">
            <a:extLst>
              <a:ext uri="{FF2B5EF4-FFF2-40B4-BE49-F238E27FC236}">
                <a16:creationId xmlns:a16="http://schemas.microsoft.com/office/drawing/2014/main" id="{392E62B8-A4C1-414F-AD36-E09519179E7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35701" y="2604053"/>
            <a:ext cx="3072650" cy="23166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185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4E9D5F4C-C106-4AEA-B47A-95CCA653A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7197" y="340254"/>
            <a:ext cx="3944854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6508602-8981-4C4D-AC85-E4DD9C44C979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9C2647C1-82C4-4788-8740-F716F02EF3C3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7" name="íślïdé">
              <a:extLst>
                <a:ext uri="{FF2B5EF4-FFF2-40B4-BE49-F238E27FC236}">
                  <a16:creationId xmlns:a16="http://schemas.microsoft.com/office/drawing/2014/main" id="{069F1042-0238-4962-BF19-98F2666520D5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4" name="ïṡḻïḍê">
                <a:extLst>
                  <a:ext uri="{FF2B5EF4-FFF2-40B4-BE49-F238E27FC236}">
                    <a16:creationId xmlns:a16="http://schemas.microsoft.com/office/drawing/2014/main" id="{38F547F3-2539-4512-B930-5606969F4BA0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$lîḍè">
                <a:extLst>
                  <a:ext uri="{FF2B5EF4-FFF2-40B4-BE49-F238E27FC236}">
                    <a16:creationId xmlns:a16="http://schemas.microsoft.com/office/drawing/2014/main" id="{F9383C28-DD73-4393-B31C-C00C9C88901F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Sļiḋé">
                <a:extLst>
                  <a:ext uri="{FF2B5EF4-FFF2-40B4-BE49-F238E27FC236}">
                    <a16:creationId xmlns:a16="http://schemas.microsoft.com/office/drawing/2014/main" id="{9C3B745E-4A5E-4330-820B-F2BB71932213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ŝļîḍé">
                <a:extLst>
                  <a:ext uri="{FF2B5EF4-FFF2-40B4-BE49-F238E27FC236}">
                    <a16:creationId xmlns:a16="http://schemas.microsoft.com/office/drawing/2014/main" id="{BD4F1BA2-224E-486E-B0F2-7C6348E8856F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ṩḻiďé">
                <a:extLst>
                  <a:ext uri="{FF2B5EF4-FFF2-40B4-BE49-F238E27FC236}">
                    <a16:creationId xmlns:a16="http://schemas.microsoft.com/office/drawing/2014/main" id="{AAF64BEE-480D-4CC1-9C25-7E4585A23DE9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ṣ1ïḓè">
                <a:extLst>
                  <a:ext uri="{FF2B5EF4-FFF2-40B4-BE49-F238E27FC236}">
                    <a16:creationId xmlns:a16="http://schemas.microsoft.com/office/drawing/2014/main" id="{F6F7B814-AFF7-4521-B77B-8785154C8BE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sḻíḓê">
                <a:extLst>
                  <a:ext uri="{FF2B5EF4-FFF2-40B4-BE49-F238E27FC236}">
                    <a16:creationId xmlns:a16="http://schemas.microsoft.com/office/drawing/2014/main" id="{2842A5C0-E4B4-4E34-902F-B5AF6289CE9B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şḷîďè">
                <a:extLst>
                  <a:ext uri="{FF2B5EF4-FFF2-40B4-BE49-F238E27FC236}">
                    <a16:creationId xmlns:a16="http://schemas.microsoft.com/office/drawing/2014/main" id="{1CE89599-3B20-40AD-9C7B-07C9057A60A1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ṡlïḋe">
                <a:extLst>
                  <a:ext uri="{FF2B5EF4-FFF2-40B4-BE49-F238E27FC236}">
                    <a16:creationId xmlns:a16="http://schemas.microsoft.com/office/drawing/2014/main" id="{090EBFC2-3BEE-4E56-9321-0E29EBA56DFA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$ḻíde">
                <a:extLst>
                  <a:ext uri="{FF2B5EF4-FFF2-40B4-BE49-F238E27FC236}">
                    <a16:creationId xmlns:a16="http://schemas.microsoft.com/office/drawing/2014/main" id="{2DD3ECC8-80B2-4A01-8DE3-A6B664B0B7FB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ŝľîḑê">
                <a:extLst>
                  <a:ext uri="{FF2B5EF4-FFF2-40B4-BE49-F238E27FC236}">
                    <a16:creationId xmlns:a16="http://schemas.microsoft.com/office/drawing/2014/main" id="{3C0A8B85-786F-4CE8-8DF9-52216D9272DE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šlíḑe">
                <a:extLst>
                  <a:ext uri="{FF2B5EF4-FFF2-40B4-BE49-F238E27FC236}">
                    <a16:creationId xmlns:a16="http://schemas.microsoft.com/office/drawing/2014/main" id="{0CBE7C9B-BD82-4B3A-8615-267D7EAA8F36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ṩḻîḓè">
                <a:extLst>
                  <a:ext uri="{FF2B5EF4-FFF2-40B4-BE49-F238E27FC236}">
                    <a16:creationId xmlns:a16="http://schemas.microsoft.com/office/drawing/2014/main" id="{1500F570-1A66-4228-884B-C05A77E95FF0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sļîḑè">
                <a:extLst>
                  <a:ext uri="{FF2B5EF4-FFF2-40B4-BE49-F238E27FC236}">
                    <a16:creationId xmlns:a16="http://schemas.microsoft.com/office/drawing/2014/main" id="{A25947FA-25E0-4D27-A794-C20C9240AF68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íšľïḋé">
              <a:extLst>
                <a:ext uri="{FF2B5EF4-FFF2-40B4-BE49-F238E27FC236}">
                  <a16:creationId xmlns:a16="http://schemas.microsoft.com/office/drawing/2014/main" id="{239FEE5C-6CB3-4223-B165-C47D277753A9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í$ļîdé">
              <a:extLst>
                <a:ext uri="{FF2B5EF4-FFF2-40B4-BE49-F238E27FC236}">
                  <a16:creationId xmlns:a16="http://schemas.microsoft.com/office/drawing/2014/main" id="{CFD350E9-26D4-4158-9C68-BF5372911DA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10" name="ís1ïḋe">
                <a:extLst>
                  <a:ext uri="{FF2B5EF4-FFF2-40B4-BE49-F238E27FC236}">
                    <a16:creationId xmlns:a16="http://schemas.microsoft.com/office/drawing/2014/main" id="{DA56ED6D-140D-45D8-ABE5-C33B36E9EC77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îślïḍê">
                <a:extLst>
                  <a:ext uri="{FF2B5EF4-FFF2-40B4-BE49-F238E27FC236}">
                    <a16:creationId xmlns:a16="http://schemas.microsoft.com/office/drawing/2014/main" id="{36EB57CD-68E5-41A9-89CB-6684910DA779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śḷiḍê">
                <a:extLst>
                  <a:ext uri="{FF2B5EF4-FFF2-40B4-BE49-F238E27FC236}">
                    <a16:creationId xmlns:a16="http://schemas.microsoft.com/office/drawing/2014/main" id="{D82E550D-550E-4B99-B4A6-6F0DD40C4D8F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ṧľíḑe">
                <a:extLst>
                  <a:ext uri="{FF2B5EF4-FFF2-40B4-BE49-F238E27FC236}">
                    <a16:creationId xmlns:a16="http://schemas.microsoft.com/office/drawing/2014/main" id="{6483977F-0F18-4007-A966-4189EEB49494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0CFD7AC0-8171-4F98-97D8-C307C1E60C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1E1C6B9-D96B-414A-8C2B-12D919284C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531283"/>
            <a:ext cx="12192000" cy="232370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84DA5DE-F26E-425C-8236-DE534D35033E}"/>
              </a:ext>
            </a:extLst>
          </p:cNvPr>
          <p:cNvSpPr/>
          <p:nvPr userDrawn="1"/>
        </p:nvSpPr>
        <p:spPr>
          <a:xfrm>
            <a:off x="0" y="1028700"/>
            <a:ext cx="12192000" cy="58293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20000"/>
                </a:schemeClr>
              </a:gs>
              <a:gs pos="100000">
                <a:schemeClr val="bg1">
                  <a:alpha val="9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BBBFB6E9-8BBA-4C22-9747-F53EDC5F937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77966" y="1647055"/>
            <a:ext cx="3505504" cy="448704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46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4E9D5F4C-C106-4AEA-B47A-95CCA653A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7197" y="340254"/>
            <a:ext cx="3944854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6508602-8981-4C4D-AC85-E4DD9C44C979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9C2647C1-82C4-4788-8740-F716F02EF3C3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7" name="íślïdé">
              <a:extLst>
                <a:ext uri="{FF2B5EF4-FFF2-40B4-BE49-F238E27FC236}">
                  <a16:creationId xmlns:a16="http://schemas.microsoft.com/office/drawing/2014/main" id="{069F1042-0238-4962-BF19-98F2666520D5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4" name="ïṡḻïḍê">
                <a:extLst>
                  <a:ext uri="{FF2B5EF4-FFF2-40B4-BE49-F238E27FC236}">
                    <a16:creationId xmlns:a16="http://schemas.microsoft.com/office/drawing/2014/main" id="{38F547F3-2539-4512-B930-5606969F4BA0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$lîḍè">
                <a:extLst>
                  <a:ext uri="{FF2B5EF4-FFF2-40B4-BE49-F238E27FC236}">
                    <a16:creationId xmlns:a16="http://schemas.microsoft.com/office/drawing/2014/main" id="{F9383C28-DD73-4393-B31C-C00C9C88901F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Sļiḋé">
                <a:extLst>
                  <a:ext uri="{FF2B5EF4-FFF2-40B4-BE49-F238E27FC236}">
                    <a16:creationId xmlns:a16="http://schemas.microsoft.com/office/drawing/2014/main" id="{9C3B745E-4A5E-4330-820B-F2BB71932213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ŝļîḍé">
                <a:extLst>
                  <a:ext uri="{FF2B5EF4-FFF2-40B4-BE49-F238E27FC236}">
                    <a16:creationId xmlns:a16="http://schemas.microsoft.com/office/drawing/2014/main" id="{BD4F1BA2-224E-486E-B0F2-7C6348E8856F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ṩḻiďé">
                <a:extLst>
                  <a:ext uri="{FF2B5EF4-FFF2-40B4-BE49-F238E27FC236}">
                    <a16:creationId xmlns:a16="http://schemas.microsoft.com/office/drawing/2014/main" id="{AAF64BEE-480D-4CC1-9C25-7E4585A23DE9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ṣ1ïḓè">
                <a:extLst>
                  <a:ext uri="{FF2B5EF4-FFF2-40B4-BE49-F238E27FC236}">
                    <a16:creationId xmlns:a16="http://schemas.microsoft.com/office/drawing/2014/main" id="{F6F7B814-AFF7-4521-B77B-8785154C8BE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sḻíḓê">
                <a:extLst>
                  <a:ext uri="{FF2B5EF4-FFF2-40B4-BE49-F238E27FC236}">
                    <a16:creationId xmlns:a16="http://schemas.microsoft.com/office/drawing/2014/main" id="{2842A5C0-E4B4-4E34-902F-B5AF6289CE9B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şḷîďè">
                <a:extLst>
                  <a:ext uri="{FF2B5EF4-FFF2-40B4-BE49-F238E27FC236}">
                    <a16:creationId xmlns:a16="http://schemas.microsoft.com/office/drawing/2014/main" id="{1CE89599-3B20-40AD-9C7B-07C9057A60A1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ṡlïḋe">
                <a:extLst>
                  <a:ext uri="{FF2B5EF4-FFF2-40B4-BE49-F238E27FC236}">
                    <a16:creationId xmlns:a16="http://schemas.microsoft.com/office/drawing/2014/main" id="{090EBFC2-3BEE-4E56-9321-0E29EBA56DFA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$ḻíde">
                <a:extLst>
                  <a:ext uri="{FF2B5EF4-FFF2-40B4-BE49-F238E27FC236}">
                    <a16:creationId xmlns:a16="http://schemas.microsoft.com/office/drawing/2014/main" id="{2DD3ECC8-80B2-4A01-8DE3-A6B664B0B7FB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ŝľîḑê">
                <a:extLst>
                  <a:ext uri="{FF2B5EF4-FFF2-40B4-BE49-F238E27FC236}">
                    <a16:creationId xmlns:a16="http://schemas.microsoft.com/office/drawing/2014/main" id="{3C0A8B85-786F-4CE8-8DF9-52216D9272DE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šlíḑe">
                <a:extLst>
                  <a:ext uri="{FF2B5EF4-FFF2-40B4-BE49-F238E27FC236}">
                    <a16:creationId xmlns:a16="http://schemas.microsoft.com/office/drawing/2014/main" id="{0CBE7C9B-BD82-4B3A-8615-267D7EAA8F36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ṩḻîḓè">
                <a:extLst>
                  <a:ext uri="{FF2B5EF4-FFF2-40B4-BE49-F238E27FC236}">
                    <a16:creationId xmlns:a16="http://schemas.microsoft.com/office/drawing/2014/main" id="{1500F570-1A66-4228-884B-C05A77E95FF0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sļîḑè">
                <a:extLst>
                  <a:ext uri="{FF2B5EF4-FFF2-40B4-BE49-F238E27FC236}">
                    <a16:creationId xmlns:a16="http://schemas.microsoft.com/office/drawing/2014/main" id="{A25947FA-25E0-4D27-A794-C20C9240AF68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íšľïḋé">
              <a:extLst>
                <a:ext uri="{FF2B5EF4-FFF2-40B4-BE49-F238E27FC236}">
                  <a16:creationId xmlns:a16="http://schemas.microsoft.com/office/drawing/2014/main" id="{239FEE5C-6CB3-4223-B165-C47D277753A9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í$ļîdé">
              <a:extLst>
                <a:ext uri="{FF2B5EF4-FFF2-40B4-BE49-F238E27FC236}">
                  <a16:creationId xmlns:a16="http://schemas.microsoft.com/office/drawing/2014/main" id="{CFD350E9-26D4-4158-9C68-BF5372911DA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10" name="ís1ïḋe">
                <a:extLst>
                  <a:ext uri="{FF2B5EF4-FFF2-40B4-BE49-F238E27FC236}">
                    <a16:creationId xmlns:a16="http://schemas.microsoft.com/office/drawing/2014/main" id="{DA56ED6D-140D-45D8-ABE5-C33B36E9EC77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îślïḍê">
                <a:extLst>
                  <a:ext uri="{FF2B5EF4-FFF2-40B4-BE49-F238E27FC236}">
                    <a16:creationId xmlns:a16="http://schemas.microsoft.com/office/drawing/2014/main" id="{36EB57CD-68E5-41A9-89CB-6684910DA779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śḷiḍê">
                <a:extLst>
                  <a:ext uri="{FF2B5EF4-FFF2-40B4-BE49-F238E27FC236}">
                    <a16:creationId xmlns:a16="http://schemas.microsoft.com/office/drawing/2014/main" id="{D82E550D-550E-4B99-B4A6-6F0DD40C4D8F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ṧľíḑe">
                <a:extLst>
                  <a:ext uri="{FF2B5EF4-FFF2-40B4-BE49-F238E27FC236}">
                    <a16:creationId xmlns:a16="http://schemas.microsoft.com/office/drawing/2014/main" id="{6483977F-0F18-4007-A966-4189EEB49494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0CFD7AC0-8171-4F98-97D8-C307C1E60C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1E1C6B9-D96B-414A-8C2B-12D919284C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531283"/>
            <a:ext cx="12192000" cy="232370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84DA5DE-F26E-425C-8236-DE534D35033E}"/>
              </a:ext>
            </a:extLst>
          </p:cNvPr>
          <p:cNvSpPr/>
          <p:nvPr userDrawn="1"/>
        </p:nvSpPr>
        <p:spPr>
          <a:xfrm>
            <a:off x="0" y="1028700"/>
            <a:ext cx="12192000" cy="58293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20000"/>
                </a:schemeClr>
              </a:gs>
              <a:gs pos="100000">
                <a:schemeClr val="bg1">
                  <a:alpha val="9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21477E87-65B0-463B-876C-EFE152D6A7A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481" y="1979880"/>
            <a:ext cx="3136900" cy="22479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23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4E9D5F4C-C106-4AEA-B47A-95CCA653A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7197" y="340254"/>
            <a:ext cx="3944854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6508602-8981-4C4D-AC85-E4DD9C44C979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9C2647C1-82C4-4788-8740-F716F02EF3C3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7" name="íślïdé">
              <a:extLst>
                <a:ext uri="{FF2B5EF4-FFF2-40B4-BE49-F238E27FC236}">
                  <a16:creationId xmlns:a16="http://schemas.microsoft.com/office/drawing/2014/main" id="{069F1042-0238-4962-BF19-98F2666520D5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4" name="ïṡḻïḍê">
                <a:extLst>
                  <a:ext uri="{FF2B5EF4-FFF2-40B4-BE49-F238E27FC236}">
                    <a16:creationId xmlns:a16="http://schemas.microsoft.com/office/drawing/2014/main" id="{38F547F3-2539-4512-B930-5606969F4BA0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$lîḍè">
                <a:extLst>
                  <a:ext uri="{FF2B5EF4-FFF2-40B4-BE49-F238E27FC236}">
                    <a16:creationId xmlns:a16="http://schemas.microsoft.com/office/drawing/2014/main" id="{F9383C28-DD73-4393-B31C-C00C9C88901F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Sļiḋé">
                <a:extLst>
                  <a:ext uri="{FF2B5EF4-FFF2-40B4-BE49-F238E27FC236}">
                    <a16:creationId xmlns:a16="http://schemas.microsoft.com/office/drawing/2014/main" id="{9C3B745E-4A5E-4330-820B-F2BB71932213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ŝļîḍé">
                <a:extLst>
                  <a:ext uri="{FF2B5EF4-FFF2-40B4-BE49-F238E27FC236}">
                    <a16:creationId xmlns:a16="http://schemas.microsoft.com/office/drawing/2014/main" id="{BD4F1BA2-224E-486E-B0F2-7C6348E8856F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ṩḻiďé">
                <a:extLst>
                  <a:ext uri="{FF2B5EF4-FFF2-40B4-BE49-F238E27FC236}">
                    <a16:creationId xmlns:a16="http://schemas.microsoft.com/office/drawing/2014/main" id="{AAF64BEE-480D-4CC1-9C25-7E4585A23DE9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ṣ1ïḓè">
                <a:extLst>
                  <a:ext uri="{FF2B5EF4-FFF2-40B4-BE49-F238E27FC236}">
                    <a16:creationId xmlns:a16="http://schemas.microsoft.com/office/drawing/2014/main" id="{F6F7B814-AFF7-4521-B77B-8785154C8BE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sḻíḓê">
                <a:extLst>
                  <a:ext uri="{FF2B5EF4-FFF2-40B4-BE49-F238E27FC236}">
                    <a16:creationId xmlns:a16="http://schemas.microsoft.com/office/drawing/2014/main" id="{2842A5C0-E4B4-4E34-902F-B5AF6289CE9B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şḷîďè">
                <a:extLst>
                  <a:ext uri="{FF2B5EF4-FFF2-40B4-BE49-F238E27FC236}">
                    <a16:creationId xmlns:a16="http://schemas.microsoft.com/office/drawing/2014/main" id="{1CE89599-3B20-40AD-9C7B-07C9057A60A1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ṡlïḋe">
                <a:extLst>
                  <a:ext uri="{FF2B5EF4-FFF2-40B4-BE49-F238E27FC236}">
                    <a16:creationId xmlns:a16="http://schemas.microsoft.com/office/drawing/2014/main" id="{090EBFC2-3BEE-4E56-9321-0E29EBA56DFA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$ḻíde">
                <a:extLst>
                  <a:ext uri="{FF2B5EF4-FFF2-40B4-BE49-F238E27FC236}">
                    <a16:creationId xmlns:a16="http://schemas.microsoft.com/office/drawing/2014/main" id="{2DD3ECC8-80B2-4A01-8DE3-A6B664B0B7FB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ŝľîḑê">
                <a:extLst>
                  <a:ext uri="{FF2B5EF4-FFF2-40B4-BE49-F238E27FC236}">
                    <a16:creationId xmlns:a16="http://schemas.microsoft.com/office/drawing/2014/main" id="{3C0A8B85-786F-4CE8-8DF9-52216D9272DE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šlíḑe">
                <a:extLst>
                  <a:ext uri="{FF2B5EF4-FFF2-40B4-BE49-F238E27FC236}">
                    <a16:creationId xmlns:a16="http://schemas.microsoft.com/office/drawing/2014/main" id="{0CBE7C9B-BD82-4B3A-8615-267D7EAA8F36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ṩḻîḓè">
                <a:extLst>
                  <a:ext uri="{FF2B5EF4-FFF2-40B4-BE49-F238E27FC236}">
                    <a16:creationId xmlns:a16="http://schemas.microsoft.com/office/drawing/2014/main" id="{1500F570-1A66-4228-884B-C05A77E95FF0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sļîḑè">
                <a:extLst>
                  <a:ext uri="{FF2B5EF4-FFF2-40B4-BE49-F238E27FC236}">
                    <a16:creationId xmlns:a16="http://schemas.microsoft.com/office/drawing/2014/main" id="{A25947FA-25E0-4D27-A794-C20C9240AF68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íšľïḋé">
              <a:extLst>
                <a:ext uri="{FF2B5EF4-FFF2-40B4-BE49-F238E27FC236}">
                  <a16:creationId xmlns:a16="http://schemas.microsoft.com/office/drawing/2014/main" id="{239FEE5C-6CB3-4223-B165-C47D277753A9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í$ļîdé">
              <a:extLst>
                <a:ext uri="{FF2B5EF4-FFF2-40B4-BE49-F238E27FC236}">
                  <a16:creationId xmlns:a16="http://schemas.microsoft.com/office/drawing/2014/main" id="{CFD350E9-26D4-4158-9C68-BF5372911DA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10" name="ís1ïḋe">
                <a:extLst>
                  <a:ext uri="{FF2B5EF4-FFF2-40B4-BE49-F238E27FC236}">
                    <a16:creationId xmlns:a16="http://schemas.microsoft.com/office/drawing/2014/main" id="{DA56ED6D-140D-45D8-ABE5-C33B36E9EC77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îślïḍê">
                <a:extLst>
                  <a:ext uri="{FF2B5EF4-FFF2-40B4-BE49-F238E27FC236}">
                    <a16:creationId xmlns:a16="http://schemas.microsoft.com/office/drawing/2014/main" id="{36EB57CD-68E5-41A9-89CB-6684910DA779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śḷiḍê">
                <a:extLst>
                  <a:ext uri="{FF2B5EF4-FFF2-40B4-BE49-F238E27FC236}">
                    <a16:creationId xmlns:a16="http://schemas.microsoft.com/office/drawing/2014/main" id="{D82E550D-550E-4B99-B4A6-6F0DD40C4D8F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ṧľíḑe">
                <a:extLst>
                  <a:ext uri="{FF2B5EF4-FFF2-40B4-BE49-F238E27FC236}">
                    <a16:creationId xmlns:a16="http://schemas.microsoft.com/office/drawing/2014/main" id="{6483977F-0F18-4007-A966-4189EEB49494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0CFD7AC0-8171-4F98-97D8-C307C1E60C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1E1C6B9-D96B-414A-8C2B-12D919284C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531283"/>
            <a:ext cx="12192000" cy="232370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84DA5DE-F26E-425C-8236-DE534D35033E}"/>
              </a:ext>
            </a:extLst>
          </p:cNvPr>
          <p:cNvSpPr/>
          <p:nvPr userDrawn="1"/>
        </p:nvSpPr>
        <p:spPr>
          <a:xfrm>
            <a:off x="0" y="1028700"/>
            <a:ext cx="12192000" cy="58293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20000"/>
                </a:schemeClr>
              </a:gs>
              <a:gs pos="100000">
                <a:schemeClr val="bg1">
                  <a:alpha val="9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21EA50BA-BF13-4D27-A467-3E94AD1690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07565" y="2828178"/>
            <a:ext cx="3776870" cy="214685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2362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4E9D5F4C-C106-4AEA-B47A-95CCA653A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7197" y="340254"/>
            <a:ext cx="3944854" cy="530225"/>
          </a:xfrm>
        </p:spPr>
        <p:txBody>
          <a:bodyPr lIns="0" rIns="0">
            <a:noAutofit/>
          </a:bodyPr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6508602-8981-4C4D-AC85-E4DD9C44C979}"/>
              </a:ext>
            </a:extLst>
          </p:cNvPr>
          <p:cNvCxnSpPr>
            <a:cxnSpLocks/>
          </p:cNvCxnSpPr>
          <p:nvPr userDrawn="1"/>
        </p:nvCxnSpPr>
        <p:spPr>
          <a:xfrm>
            <a:off x="1083902" y="1028700"/>
            <a:ext cx="11108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9C2647C1-82C4-4788-8740-F716F02EF3C3}"/>
              </a:ext>
            </a:extLst>
          </p:cNvPr>
          <p:cNvGrpSpPr/>
          <p:nvPr userDrawn="1"/>
        </p:nvGrpSpPr>
        <p:grpSpPr>
          <a:xfrm>
            <a:off x="9778483" y="337454"/>
            <a:ext cx="1740417" cy="533025"/>
            <a:chOff x="9778483" y="337454"/>
            <a:chExt cx="1740417" cy="533025"/>
          </a:xfrm>
        </p:grpSpPr>
        <p:grpSp>
          <p:nvGrpSpPr>
            <p:cNvPr id="7" name="íślïdé">
              <a:extLst>
                <a:ext uri="{FF2B5EF4-FFF2-40B4-BE49-F238E27FC236}">
                  <a16:creationId xmlns:a16="http://schemas.microsoft.com/office/drawing/2014/main" id="{069F1042-0238-4962-BF19-98F2666520D5}"/>
                </a:ext>
              </a:extLst>
            </p:cNvPr>
            <p:cNvGrpSpPr/>
            <p:nvPr/>
          </p:nvGrpSpPr>
          <p:grpSpPr>
            <a:xfrm>
              <a:off x="9778483" y="337454"/>
              <a:ext cx="532392" cy="533025"/>
              <a:chOff x="1735138" y="2095500"/>
              <a:chExt cx="2667000" cy="2670175"/>
            </a:xfrm>
            <a:solidFill>
              <a:schemeClr val="accent1"/>
            </a:solidFill>
          </p:grpSpPr>
          <p:sp>
            <p:nvSpPr>
              <p:cNvPr id="14" name="ïṡḻïḍê">
                <a:extLst>
                  <a:ext uri="{FF2B5EF4-FFF2-40B4-BE49-F238E27FC236}">
                    <a16:creationId xmlns:a16="http://schemas.microsoft.com/office/drawing/2014/main" id="{38F547F3-2539-4512-B930-5606969F4BA0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ï$lîḍè">
                <a:extLst>
                  <a:ext uri="{FF2B5EF4-FFF2-40B4-BE49-F238E27FC236}">
                    <a16:creationId xmlns:a16="http://schemas.microsoft.com/office/drawing/2014/main" id="{F9383C28-DD73-4393-B31C-C00C9C88901F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Sļiḋé">
                <a:extLst>
                  <a:ext uri="{FF2B5EF4-FFF2-40B4-BE49-F238E27FC236}">
                    <a16:creationId xmlns:a16="http://schemas.microsoft.com/office/drawing/2014/main" id="{9C3B745E-4A5E-4330-820B-F2BB71932213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îŝļîḍé">
                <a:extLst>
                  <a:ext uri="{FF2B5EF4-FFF2-40B4-BE49-F238E27FC236}">
                    <a16:creationId xmlns:a16="http://schemas.microsoft.com/office/drawing/2014/main" id="{BD4F1BA2-224E-486E-B0F2-7C6348E8856F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ṩḻiďé">
                <a:extLst>
                  <a:ext uri="{FF2B5EF4-FFF2-40B4-BE49-F238E27FC236}">
                    <a16:creationId xmlns:a16="http://schemas.microsoft.com/office/drawing/2014/main" id="{AAF64BEE-480D-4CC1-9C25-7E4585A23DE9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ṣ1ïḓè">
                <a:extLst>
                  <a:ext uri="{FF2B5EF4-FFF2-40B4-BE49-F238E27FC236}">
                    <a16:creationId xmlns:a16="http://schemas.microsoft.com/office/drawing/2014/main" id="{F6F7B814-AFF7-4521-B77B-8785154C8BE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sḻíḓê">
                <a:extLst>
                  <a:ext uri="{FF2B5EF4-FFF2-40B4-BE49-F238E27FC236}">
                    <a16:creationId xmlns:a16="http://schemas.microsoft.com/office/drawing/2014/main" id="{2842A5C0-E4B4-4E34-902F-B5AF6289CE9B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şḷîďè">
                <a:extLst>
                  <a:ext uri="{FF2B5EF4-FFF2-40B4-BE49-F238E27FC236}">
                    <a16:creationId xmlns:a16="http://schemas.microsoft.com/office/drawing/2014/main" id="{1CE89599-3B20-40AD-9C7B-07C9057A60A1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ṡlïḋe">
                <a:extLst>
                  <a:ext uri="{FF2B5EF4-FFF2-40B4-BE49-F238E27FC236}">
                    <a16:creationId xmlns:a16="http://schemas.microsoft.com/office/drawing/2014/main" id="{090EBFC2-3BEE-4E56-9321-0E29EBA56DFA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$ḻíde">
                <a:extLst>
                  <a:ext uri="{FF2B5EF4-FFF2-40B4-BE49-F238E27FC236}">
                    <a16:creationId xmlns:a16="http://schemas.microsoft.com/office/drawing/2014/main" id="{2DD3ECC8-80B2-4A01-8DE3-A6B664B0B7FB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ŝľîḑê">
                <a:extLst>
                  <a:ext uri="{FF2B5EF4-FFF2-40B4-BE49-F238E27FC236}">
                    <a16:creationId xmlns:a16="http://schemas.microsoft.com/office/drawing/2014/main" id="{3C0A8B85-786F-4CE8-8DF9-52216D9272DE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šlíḑe">
                <a:extLst>
                  <a:ext uri="{FF2B5EF4-FFF2-40B4-BE49-F238E27FC236}">
                    <a16:creationId xmlns:a16="http://schemas.microsoft.com/office/drawing/2014/main" id="{0CBE7C9B-BD82-4B3A-8615-267D7EAA8F36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ṩḻîḓè">
                <a:extLst>
                  <a:ext uri="{FF2B5EF4-FFF2-40B4-BE49-F238E27FC236}">
                    <a16:creationId xmlns:a16="http://schemas.microsoft.com/office/drawing/2014/main" id="{1500F570-1A66-4228-884B-C05A77E95FF0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sļîḑè">
                <a:extLst>
                  <a:ext uri="{FF2B5EF4-FFF2-40B4-BE49-F238E27FC236}">
                    <a16:creationId xmlns:a16="http://schemas.microsoft.com/office/drawing/2014/main" id="{A25947FA-25E0-4D27-A794-C20C9240AF68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íšľïḋé">
              <a:extLst>
                <a:ext uri="{FF2B5EF4-FFF2-40B4-BE49-F238E27FC236}">
                  <a16:creationId xmlns:a16="http://schemas.microsoft.com/office/drawing/2014/main" id="{239FEE5C-6CB3-4223-B165-C47D277753A9}"/>
                </a:ext>
              </a:extLst>
            </p:cNvPr>
            <p:cNvSpPr/>
            <p:nvPr/>
          </p:nvSpPr>
          <p:spPr bwMode="auto">
            <a:xfrm>
              <a:off x="10398657" y="734847"/>
              <a:ext cx="1120243" cy="66549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solidFill>
              <a:srgbClr val="0A0A0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í$ļîdé">
              <a:extLst>
                <a:ext uri="{FF2B5EF4-FFF2-40B4-BE49-F238E27FC236}">
                  <a16:creationId xmlns:a16="http://schemas.microsoft.com/office/drawing/2014/main" id="{CFD350E9-26D4-4158-9C68-BF5372911DA6}"/>
                </a:ext>
              </a:extLst>
            </p:cNvPr>
            <p:cNvGrpSpPr/>
            <p:nvPr/>
          </p:nvGrpSpPr>
          <p:grpSpPr>
            <a:xfrm>
              <a:off x="10450629" y="404003"/>
              <a:ext cx="1011546" cy="270315"/>
              <a:chOff x="5102226" y="2428875"/>
              <a:chExt cx="5067300" cy="1354138"/>
            </a:xfrm>
            <a:solidFill>
              <a:srgbClr val="0A0A0A"/>
            </a:solidFill>
          </p:grpSpPr>
          <p:sp>
            <p:nvSpPr>
              <p:cNvPr id="10" name="ís1ïḋe">
                <a:extLst>
                  <a:ext uri="{FF2B5EF4-FFF2-40B4-BE49-F238E27FC236}">
                    <a16:creationId xmlns:a16="http://schemas.microsoft.com/office/drawing/2014/main" id="{DA56ED6D-140D-45D8-ABE5-C33B36E9EC77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îślïḍê">
                <a:extLst>
                  <a:ext uri="{FF2B5EF4-FFF2-40B4-BE49-F238E27FC236}">
                    <a16:creationId xmlns:a16="http://schemas.microsoft.com/office/drawing/2014/main" id="{36EB57CD-68E5-41A9-89CB-6684910DA779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śḷiḍê">
                <a:extLst>
                  <a:ext uri="{FF2B5EF4-FFF2-40B4-BE49-F238E27FC236}">
                    <a16:creationId xmlns:a16="http://schemas.microsoft.com/office/drawing/2014/main" id="{D82E550D-550E-4B99-B4A6-6F0DD40C4D8F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ṧľíḑe">
                <a:extLst>
                  <a:ext uri="{FF2B5EF4-FFF2-40B4-BE49-F238E27FC236}">
                    <a16:creationId xmlns:a16="http://schemas.microsoft.com/office/drawing/2014/main" id="{6483977F-0F18-4007-A966-4189EEB49494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0CFD7AC0-8171-4F98-97D8-C307C1E60C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33" b="55096"/>
          <a:stretch/>
        </p:blipFill>
        <p:spPr>
          <a:xfrm>
            <a:off x="-1" y="-111239"/>
            <a:ext cx="1520613" cy="1143934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1E1C6B9-D96B-414A-8C2B-12D919284C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531283"/>
            <a:ext cx="12192000" cy="232370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84DA5DE-F26E-425C-8236-DE534D35033E}"/>
              </a:ext>
            </a:extLst>
          </p:cNvPr>
          <p:cNvSpPr/>
          <p:nvPr userDrawn="1"/>
        </p:nvSpPr>
        <p:spPr>
          <a:xfrm>
            <a:off x="0" y="1028700"/>
            <a:ext cx="12192000" cy="58293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20000"/>
                </a:schemeClr>
              </a:gs>
              <a:gs pos="100000">
                <a:schemeClr val="bg1">
                  <a:alpha val="9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8485970E-3D00-4666-8A66-32B5164EF0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83830" y="1971819"/>
            <a:ext cx="2003744" cy="125234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897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CC0CF20-D39E-4309-99FA-E3B77D7B5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2E0FCB-845F-43F0-9081-36497D744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D38D41-F126-4168-9EC4-28729C74B4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863DF-B9E4-4586-93FD-95547E6FD0DC}" type="datetimeFigureOut">
              <a:rPr lang="zh-CN" altLang="en-US" smtClean="0"/>
              <a:t>2020/5/25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D2F8F1-B6F1-4AE9-981E-884220B31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348E34-E40F-4E74-AF39-70FADB492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6B931-9FE5-4530-B16B-DC33AD6A33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031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1" r:id="rId3"/>
    <p:sldLayoutId id="2147483650" r:id="rId4"/>
    <p:sldLayoutId id="2147483687" r:id="rId5"/>
    <p:sldLayoutId id="2147483686" r:id="rId6"/>
    <p:sldLayoutId id="2147483668" r:id="rId7"/>
    <p:sldLayoutId id="2147483667" r:id="rId8"/>
    <p:sldLayoutId id="2147483666" r:id="rId9"/>
    <p:sldLayoutId id="2147483665" r:id="rId10"/>
    <p:sldLayoutId id="2147483664" r:id="rId11"/>
    <p:sldLayoutId id="2147483654" r:id="rId12"/>
    <p:sldLayoutId id="2147483688" r:id="rId13"/>
    <p:sldLayoutId id="2147483655" r:id="rId14"/>
    <p:sldLayoutId id="2147483684" r:id="rId15"/>
    <p:sldLayoutId id="2147483663" r:id="rId16"/>
    <p:sldLayoutId id="214748365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88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16" userDrawn="1">
          <p15:clr>
            <a:srgbClr val="F26B43"/>
          </p15:clr>
        </p15:guide>
        <p15:guide id="4" pos="7256" userDrawn="1">
          <p15:clr>
            <a:srgbClr val="F26B43"/>
          </p15:clr>
        </p15:guide>
        <p15:guide id="5" orient="horz" pos="648" userDrawn="1">
          <p15:clr>
            <a:srgbClr val="F26B43"/>
          </p15:clr>
        </p15:guide>
        <p15:guide id="6" orient="horz" pos="712" userDrawn="1">
          <p15:clr>
            <a:srgbClr val="F26B43"/>
          </p15:clr>
        </p15:guide>
        <p15:guide id="7" orient="horz" pos="3928" userDrawn="1">
          <p15:clr>
            <a:srgbClr val="F26B43"/>
          </p15:clr>
        </p15:guide>
        <p15:guide id="8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9904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占位符 18">
            <a:extLst>
              <a:ext uri="{FF2B5EF4-FFF2-40B4-BE49-F238E27FC236}">
                <a16:creationId xmlns:a16="http://schemas.microsoft.com/office/drawing/2014/main" id="{C87BEB12-5A22-4590-8DE5-5B45C99BFBF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" b="68"/>
          <a:stretch>
            <a:fillRect/>
          </a:stretch>
        </p:blipFill>
        <p:spPr/>
      </p:pic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EEBC4205-C014-41FC-A5F9-214F9AC0F30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" b="32"/>
          <a:stretch>
            <a:fillRect/>
          </a:stretch>
        </p:blipFill>
        <p:spPr/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7AD972F9-8EDB-4F9D-9EF6-3C006EEEA4F9}"/>
              </a:ext>
            </a:extLst>
          </p:cNvPr>
          <p:cNvSpPr/>
          <p:nvPr/>
        </p:nvSpPr>
        <p:spPr>
          <a:xfrm>
            <a:off x="-4" y="7882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75000"/>
                </a:schemeClr>
              </a:gs>
              <a:gs pos="31000">
                <a:schemeClr val="bg1">
                  <a:alpha val="85000"/>
                </a:schemeClr>
              </a:gs>
              <a:gs pos="65601">
                <a:srgbClr val="FFFFFF"/>
              </a:gs>
              <a:gs pos="45000">
                <a:schemeClr val="bg1"/>
              </a:gs>
              <a:gs pos="100000">
                <a:schemeClr val="bg1">
                  <a:alpha val="84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占位符 14">
            <a:extLst>
              <a:ext uri="{FF2B5EF4-FFF2-40B4-BE49-F238E27FC236}">
                <a16:creationId xmlns:a16="http://schemas.microsoft.com/office/drawing/2014/main" id="{489D7378-91E1-45A3-9A74-5D3F8AAB50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50" b="9250"/>
          <a:stretch>
            <a:fillRect/>
          </a:stretch>
        </p:blipFill>
        <p:spPr/>
      </p:pic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EB508EBB-D4A6-41A3-BA79-D5276F572933}"/>
              </a:ext>
            </a:extLst>
          </p:cNvPr>
          <p:cNvSpPr/>
          <p:nvPr/>
        </p:nvSpPr>
        <p:spPr>
          <a:xfrm rot="10800000">
            <a:off x="-7" y="30796"/>
            <a:ext cx="12192001" cy="4062881"/>
          </a:xfrm>
          <a:custGeom>
            <a:avLst/>
            <a:gdLst>
              <a:gd name="connsiteX0" fmla="*/ 12192000 w 12192001"/>
              <a:gd name="connsiteY0" fmla="*/ 4062881 h 4062881"/>
              <a:gd name="connsiteX1" fmla="*/ 0 w 12192001"/>
              <a:gd name="connsiteY1" fmla="*/ 4062881 h 4062881"/>
              <a:gd name="connsiteX2" fmla="*/ 0 w 12192001"/>
              <a:gd name="connsiteY2" fmla="*/ 1441627 h 4062881"/>
              <a:gd name="connsiteX3" fmla="*/ 7949 w 12192001"/>
              <a:gd name="connsiteY3" fmla="*/ 1441627 h 4062881"/>
              <a:gd name="connsiteX4" fmla="*/ 6105511 w 12192001"/>
              <a:gd name="connsiteY4" fmla="*/ 0 h 4062881"/>
              <a:gd name="connsiteX5" fmla="*/ 12184078 w 12192001"/>
              <a:gd name="connsiteY5" fmla="*/ 1441627 h 4062881"/>
              <a:gd name="connsiteX6" fmla="*/ 12192000 w 12192001"/>
              <a:gd name="connsiteY6" fmla="*/ 1441627 h 4062881"/>
              <a:gd name="connsiteX7" fmla="*/ 12192000 w 12192001"/>
              <a:gd name="connsiteY7" fmla="*/ 1443506 h 4062881"/>
              <a:gd name="connsiteX8" fmla="*/ 12192001 w 12192001"/>
              <a:gd name="connsiteY8" fmla="*/ 1443506 h 4062881"/>
              <a:gd name="connsiteX9" fmla="*/ 12192000 w 12192001"/>
              <a:gd name="connsiteY9" fmla="*/ 1443506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3653923C-4DCD-472F-AEE2-ABCE0D05EF5B}"/>
              </a:ext>
            </a:extLst>
          </p:cNvPr>
          <p:cNvGrpSpPr/>
          <p:nvPr/>
        </p:nvGrpSpPr>
        <p:grpSpPr>
          <a:xfrm>
            <a:off x="4764970" y="1698501"/>
            <a:ext cx="2662059" cy="815290"/>
            <a:chOff x="4954881" y="1942452"/>
            <a:chExt cx="6214687" cy="1903328"/>
          </a:xfrm>
          <a:solidFill>
            <a:schemeClr val="bg1"/>
          </a:solidFill>
        </p:grpSpPr>
        <p:grpSp>
          <p:nvGrpSpPr>
            <p:cNvPr id="23" name="íślïdé">
              <a:extLst>
                <a:ext uri="{FF2B5EF4-FFF2-40B4-BE49-F238E27FC236}">
                  <a16:creationId xmlns:a16="http://schemas.microsoft.com/office/drawing/2014/main" id="{C099031D-7EF6-4CDC-AE64-803414FB9DAA}"/>
                </a:ext>
              </a:extLst>
            </p:cNvPr>
            <p:cNvGrpSpPr/>
            <p:nvPr/>
          </p:nvGrpSpPr>
          <p:grpSpPr>
            <a:xfrm>
              <a:off x="4954881" y="1942452"/>
              <a:ext cx="1901067" cy="1903328"/>
              <a:chOff x="1735138" y="2095500"/>
              <a:chExt cx="2667000" cy="2670175"/>
            </a:xfrm>
            <a:grpFill/>
          </p:grpSpPr>
          <p:sp>
            <p:nvSpPr>
              <p:cNvPr id="30" name="ïṡḻïḍê">
                <a:extLst>
                  <a:ext uri="{FF2B5EF4-FFF2-40B4-BE49-F238E27FC236}">
                    <a16:creationId xmlns:a16="http://schemas.microsoft.com/office/drawing/2014/main" id="{39180945-7A8F-47B1-987E-21FF64C53C7A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$lîḍè">
                <a:extLst>
                  <a:ext uri="{FF2B5EF4-FFF2-40B4-BE49-F238E27FC236}">
                    <a16:creationId xmlns:a16="http://schemas.microsoft.com/office/drawing/2014/main" id="{E28FAAEA-68BD-4EFF-A93C-515C209A23EB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Sļiḋé">
                <a:extLst>
                  <a:ext uri="{FF2B5EF4-FFF2-40B4-BE49-F238E27FC236}">
                    <a16:creationId xmlns:a16="http://schemas.microsoft.com/office/drawing/2014/main" id="{E8B879E8-D891-4D6D-992D-6FFC4A0C57B6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ŝļîḍé">
                <a:extLst>
                  <a:ext uri="{FF2B5EF4-FFF2-40B4-BE49-F238E27FC236}">
                    <a16:creationId xmlns:a16="http://schemas.microsoft.com/office/drawing/2014/main" id="{232E4D83-8B18-4D72-B66D-2BD16B11A99C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ïṩḻiďé">
                <a:extLst>
                  <a:ext uri="{FF2B5EF4-FFF2-40B4-BE49-F238E27FC236}">
                    <a16:creationId xmlns:a16="http://schemas.microsoft.com/office/drawing/2014/main" id="{B18E8112-F8A9-4179-9854-22FD35ADF10D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ïṣ1ïḓè">
                <a:extLst>
                  <a:ext uri="{FF2B5EF4-FFF2-40B4-BE49-F238E27FC236}">
                    <a16:creationId xmlns:a16="http://schemas.microsoft.com/office/drawing/2014/main" id="{89396CFB-F8A1-4493-9721-DE8E6DEC80BE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îsḻíḓê">
                <a:extLst>
                  <a:ext uri="{FF2B5EF4-FFF2-40B4-BE49-F238E27FC236}">
                    <a16:creationId xmlns:a16="http://schemas.microsoft.com/office/drawing/2014/main" id="{7444387F-0965-4BBB-8D22-BF678D9E87D4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şḷîďè">
                <a:extLst>
                  <a:ext uri="{FF2B5EF4-FFF2-40B4-BE49-F238E27FC236}">
                    <a16:creationId xmlns:a16="http://schemas.microsoft.com/office/drawing/2014/main" id="{8602ED95-289C-4A39-A02B-8F260CE66C6E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ṡlïḋe">
                <a:extLst>
                  <a:ext uri="{FF2B5EF4-FFF2-40B4-BE49-F238E27FC236}">
                    <a16:creationId xmlns:a16="http://schemas.microsoft.com/office/drawing/2014/main" id="{DD0AE1C7-DE8E-43BC-A851-CD0120F0E154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$ḻíde">
                <a:extLst>
                  <a:ext uri="{FF2B5EF4-FFF2-40B4-BE49-F238E27FC236}">
                    <a16:creationId xmlns:a16="http://schemas.microsoft.com/office/drawing/2014/main" id="{0EB28163-E218-4E02-A034-770719ACBCCF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ŝľîḑê">
                <a:extLst>
                  <a:ext uri="{FF2B5EF4-FFF2-40B4-BE49-F238E27FC236}">
                    <a16:creationId xmlns:a16="http://schemas.microsoft.com/office/drawing/2014/main" id="{3131C23B-2FFC-4CA9-983F-EB66D91F4234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šlíḑe">
                <a:extLst>
                  <a:ext uri="{FF2B5EF4-FFF2-40B4-BE49-F238E27FC236}">
                    <a16:creationId xmlns:a16="http://schemas.microsoft.com/office/drawing/2014/main" id="{696E4564-29CB-4FA1-AE04-7624BC6F77F5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îṩḻîḓè">
                <a:extLst>
                  <a:ext uri="{FF2B5EF4-FFF2-40B4-BE49-F238E27FC236}">
                    <a16:creationId xmlns:a16="http://schemas.microsoft.com/office/drawing/2014/main" id="{EEEFE16B-1A8F-4D3A-B2AD-5DB7AF22D0E1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ïsļîḑè">
                <a:extLst>
                  <a:ext uri="{FF2B5EF4-FFF2-40B4-BE49-F238E27FC236}">
                    <a16:creationId xmlns:a16="http://schemas.microsoft.com/office/drawing/2014/main" id="{65F49E48-767B-479C-B76F-5C0D65A663C1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íšľïḋé">
              <a:extLst>
                <a:ext uri="{FF2B5EF4-FFF2-40B4-BE49-F238E27FC236}">
                  <a16:creationId xmlns:a16="http://schemas.microsoft.com/office/drawing/2014/main" id="{504DD4D4-B6F2-4FDF-A11C-24EBBAF1D5B0}"/>
                </a:ext>
              </a:extLst>
            </p:cNvPr>
            <p:cNvSpPr/>
            <p:nvPr/>
          </p:nvSpPr>
          <p:spPr bwMode="auto">
            <a:xfrm>
              <a:off x="7169402" y="3361464"/>
              <a:ext cx="4000166" cy="237633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5" name="í$ļîdé">
              <a:extLst>
                <a:ext uri="{FF2B5EF4-FFF2-40B4-BE49-F238E27FC236}">
                  <a16:creationId xmlns:a16="http://schemas.microsoft.com/office/drawing/2014/main" id="{E150D5CA-362B-4F47-A23F-7FF70AB4DB7B}"/>
                </a:ext>
              </a:extLst>
            </p:cNvPr>
            <p:cNvGrpSpPr/>
            <p:nvPr/>
          </p:nvGrpSpPr>
          <p:grpSpPr>
            <a:xfrm>
              <a:off x="7354984" y="2180085"/>
              <a:ext cx="3612032" cy="965243"/>
              <a:chOff x="5102226" y="2428875"/>
              <a:chExt cx="5067300" cy="1354138"/>
            </a:xfrm>
            <a:grpFill/>
          </p:grpSpPr>
          <p:sp>
            <p:nvSpPr>
              <p:cNvPr id="26" name="ís1ïḋe">
                <a:extLst>
                  <a:ext uri="{FF2B5EF4-FFF2-40B4-BE49-F238E27FC236}">
                    <a16:creationId xmlns:a16="http://schemas.microsoft.com/office/drawing/2014/main" id="{DA6EE9B8-91A1-4752-922B-A2375EE6DC98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ślïḍê">
                <a:extLst>
                  <a:ext uri="{FF2B5EF4-FFF2-40B4-BE49-F238E27FC236}">
                    <a16:creationId xmlns:a16="http://schemas.microsoft.com/office/drawing/2014/main" id="{79BD4372-BCEC-46ED-8C68-65F3F4BAC89C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śḷiḍê">
                <a:extLst>
                  <a:ext uri="{FF2B5EF4-FFF2-40B4-BE49-F238E27FC236}">
                    <a16:creationId xmlns:a16="http://schemas.microsoft.com/office/drawing/2014/main" id="{6E24EAA1-EABC-4554-BB19-637069A816A3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ṧľíḑe">
                <a:extLst>
                  <a:ext uri="{FF2B5EF4-FFF2-40B4-BE49-F238E27FC236}">
                    <a16:creationId xmlns:a16="http://schemas.microsoft.com/office/drawing/2014/main" id="{0B8318B3-8C4A-4315-8E6E-A384BFF4FE41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7768DDC1-53B0-453E-A7C4-85DB30707782}"/>
              </a:ext>
            </a:extLst>
          </p:cNvPr>
          <p:cNvSpPr/>
          <p:nvPr/>
        </p:nvSpPr>
        <p:spPr>
          <a:xfrm>
            <a:off x="1081656" y="6033502"/>
            <a:ext cx="2077200" cy="3526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Sizhe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 Yu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B4A03A1B-7DBC-44F0-93A6-2D26D61A7B9B}"/>
              </a:ext>
            </a:extLst>
          </p:cNvPr>
          <p:cNvSpPr/>
          <p:nvPr/>
        </p:nvSpPr>
        <p:spPr>
          <a:xfrm>
            <a:off x="4943314" y="6033502"/>
            <a:ext cx="2305358" cy="3526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Sichuan University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6FA073E1-F7C8-46A1-A63E-92F344AB2CB4}"/>
              </a:ext>
            </a:extLst>
          </p:cNvPr>
          <p:cNvSpPr/>
          <p:nvPr/>
        </p:nvSpPr>
        <p:spPr>
          <a:xfrm>
            <a:off x="9033140" y="6025903"/>
            <a:ext cx="2185500" cy="356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FFFF"/>
                </a:solidFill>
                <a:latin typeface="Arial"/>
                <a:ea typeface="微软雅黑"/>
              </a:rPr>
              <a:t>2020.05.29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DE2D1209-7AA5-4F95-A441-DACDCD612E99}"/>
              </a:ext>
            </a:extLst>
          </p:cNvPr>
          <p:cNvSpPr/>
          <p:nvPr/>
        </p:nvSpPr>
        <p:spPr>
          <a:xfrm>
            <a:off x="0" y="2329236"/>
            <a:ext cx="12192000" cy="1809343"/>
          </a:xfrm>
          <a:custGeom>
            <a:avLst/>
            <a:gdLst>
              <a:gd name="connsiteX0" fmla="*/ 11511615 w 12185612"/>
              <a:gd name="connsiteY0" fmla="*/ 0 h 1809343"/>
              <a:gd name="connsiteX1" fmla="*/ 12185612 w 12185612"/>
              <a:gd name="connsiteY1" fmla="*/ 134799 h 1809343"/>
              <a:gd name="connsiteX2" fmla="*/ 12185612 w 12185612"/>
              <a:gd name="connsiteY2" fmla="*/ 319795 h 1809343"/>
              <a:gd name="connsiteX3" fmla="*/ 11769269 w 12185612"/>
              <a:gd name="connsiteY3" fmla="*/ 431005 h 1809343"/>
              <a:gd name="connsiteX4" fmla="*/ 6098388 w 12185612"/>
              <a:gd name="connsiteY4" fmla="*/ 1809343 h 1809343"/>
              <a:gd name="connsiteX5" fmla="*/ 1030855 w 12185612"/>
              <a:gd name="connsiteY5" fmla="*/ 612528 h 1809343"/>
              <a:gd name="connsiteX6" fmla="*/ 0 w 12185612"/>
              <a:gd name="connsiteY6" fmla="*/ 339538 h 1809343"/>
              <a:gd name="connsiteX7" fmla="*/ 0 w 12185612"/>
              <a:gd name="connsiteY7" fmla="*/ 81678 h 1809343"/>
              <a:gd name="connsiteX8" fmla="*/ 637104 w 12185612"/>
              <a:gd name="connsiteY8" fmla="*/ 607 h 1809343"/>
              <a:gd name="connsiteX9" fmla="*/ 6098821 w 12185612"/>
              <a:gd name="connsiteY9" fmla="*/ 1643974 h 1809343"/>
              <a:gd name="connsiteX10" fmla="*/ 11511615 w 12185612"/>
              <a:gd name="connsiteY10" fmla="*/ 0 h 180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>
            <a:extLst>
              <a:ext uri="{FF2B5EF4-FFF2-40B4-BE49-F238E27FC236}">
                <a16:creationId xmlns:a16="http://schemas.microsoft.com/office/drawing/2014/main" id="{4BD5183D-F6D1-4DEC-8FB6-46F3C5C8E2AB}"/>
              </a:ext>
            </a:extLst>
          </p:cNvPr>
          <p:cNvSpPr/>
          <p:nvPr/>
        </p:nvSpPr>
        <p:spPr>
          <a:xfrm>
            <a:off x="450423" y="2315566"/>
            <a:ext cx="11342509" cy="1691715"/>
          </a:xfrm>
          <a:custGeom>
            <a:avLst/>
            <a:gdLst>
              <a:gd name="connsiteX0" fmla="*/ 9728 w 12217941"/>
              <a:gd name="connsiteY0" fmla="*/ 0 h 1605064"/>
              <a:gd name="connsiteX1" fmla="*/ 6108971 w 12217941"/>
              <a:gd name="connsiteY1" fmla="*/ 1498060 h 1605064"/>
              <a:gd name="connsiteX2" fmla="*/ 12208213 w 12217941"/>
              <a:gd name="connsiteY2" fmla="*/ 19456 h 1605064"/>
              <a:gd name="connsiteX3" fmla="*/ 12217941 w 12217941"/>
              <a:gd name="connsiteY3" fmla="*/ 282103 h 1605064"/>
              <a:gd name="connsiteX4" fmla="*/ 6118698 w 12217941"/>
              <a:gd name="connsiteY4" fmla="*/ 1605064 h 1605064"/>
              <a:gd name="connsiteX5" fmla="*/ 0 w 12217941"/>
              <a:gd name="connsiteY5" fmla="*/ 233464 h 1605064"/>
              <a:gd name="connsiteX6" fmla="*/ 9728 w 12217941"/>
              <a:gd name="connsiteY6" fmla="*/ 0 h 1605064"/>
              <a:gd name="connsiteX0" fmla="*/ 0 w 12208213"/>
              <a:gd name="connsiteY0" fmla="*/ 0 h 1605064"/>
              <a:gd name="connsiteX1" fmla="*/ 6099243 w 12208213"/>
              <a:gd name="connsiteY1" fmla="*/ 1498060 h 1605064"/>
              <a:gd name="connsiteX2" fmla="*/ 12198485 w 12208213"/>
              <a:gd name="connsiteY2" fmla="*/ 19456 h 1605064"/>
              <a:gd name="connsiteX3" fmla="*/ 12208213 w 12208213"/>
              <a:gd name="connsiteY3" fmla="*/ 282103 h 1605064"/>
              <a:gd name="connsiteX4" fmla="*/ 6108970 w 12208213"/>
              <a:gd name="connsiteY4" fmla="*/ 1605064 h 1605064"/>
              <a:gd name="connsiteX5" fmla="*/ 0 w 12208213"/>
              <a:gd name="connsiteY5" fmla="*/ 544749 h 1605064"/>
              <a:gd name="connsiteX6" fmla="*/ 0 w 12208213"/>
              <a:gd name="connsiteY6" fmla="*/ 0 h 1605064"/>
              <a:gd name="connsiteX0" fmla="*/ 0 w 12198485"/>
              <a:gd name="connsiteY0" fmla="*/ 0 h 1605064"/>
              <a:gd name="connsiteX1" fmla="*/ 6099243 w 12198485"/>
              <a:gd name="connsiteY1" fmla="*/ 1498060 h 1605064"/>
              <a:gd name="connsiteX2" fmla="*/ 12198485 w 12198485"/>
              <a:gd name="connsiteY2" fmla="*/ 19456 h 1605064"/>
              <a:gd name="connsiteX3" fmla="*/ 12198485 w 12198485"/>
              <a:gd name="connsiteY3" fmla="*/ 603115 h 1605064"/>
              <a:gd name="connsiteX4" fmla="*/ 6108970 w 12198485"/>
              <a:gd name="connsiteY4" fmla="*/ 1605064 h 1605064"/>
              <a:gd name="connsiteX5" fmla="*/ 0 w 12198485"/>
              <a:gd name="connsiteY5" fmla="*/ 544749 h 1605064"/>
              <a:gd name="connsiteX6" fmla="*/ 0 w 12198485"/>
              <a:gd name="connsiteY6" fmla="*/ 0 h 1605064"/>
              <a:gd name="connsiteX0" fmla="*/ 0 w 12198485"/>
              <a:gd name="connsiteY0" fmla="*/ 0 h 1605064"/>
              <a:gd name="connsiteX1" fmla="*/ 6108970 w 12198485"/>
              <a:gd name="connsiteY1" fmla="*/ 1507788 h 1605064"/>
              <a:gd name="connsiteX2" fmla="*/ 12198485 w 12198485"/>
              <a:gd name="connsiteY2" fmla="*/ 19456 h 1605064"/>
              <a:gd name="connsiteX3" fmla="*/ 12198485 w 12198485"/>
              <a:gd name="connsiteY3" fmla="*/ 603115 h 1605064"/>
              <a:gd name="connsiteX4" fmla="*/ 6108970 w 12198485"/>
              <a:gd name="connsiteY4" fmla="*/ 1605064 h 1605064"/>
              <a:gd name="connsiteX5" fmla="*/ 0 w 12198485"/>
              <a:gd name="connsiteY5" fmla="*/ 544749 h 1605064"/>
              <a:gd name="connsiteX6" fmla="*/ 0 w 12198485"/>
              <a:gd name="connsiteY6" fmla="*/ 0 h 1605064"/>
              <a:gd name="connsiteX0" fmla="*/ 632298 w 12830783"/>
              <a:gd name="connsiteY0" fmla="*/ 0 h 1605064"/>
              <a:gd name="connsiteX1" fmla="*/ 6741268 w 12830783"/>
              <a:gd name="connsiteY1" fmla="*/ 1507788 h 1605064"/>
              <a:gd name="connsiteX2" fmla="*/ 12830783 w 12830783"/>
              <a:gd name="connsiteY2" fmla="*/ 19456 h 1605064"/>
              <a:gd name="connsiteX3" fmla="*/ 12830783 w 12830783"/>
              <a:gd name="connsiteY3" fmla="*/ 603115 h 1605064"/>
              <a:gd name="connsiteX4" fmla="*/ 6741268 w 12830783"/>
              <a:gd name="connsiteY4" fmla="*/ 1605064 h 1605064"/>
              <a:gd name="connsiteX5" fmla="*/ 0 w 12830783"/>
              <a:gd name="connsiteY5" fmla="*/ 29183 h 1605064"/>
              <a:gd name="connsiteX6" fmla="*/ 632298 w 12830783"/>
              <a:gd name="connsiteY6" fmla="*/ 0 h 1605064"/>
              <a:gd name="connsiteX0" fmla="*/ 836579 w 12830783"/>
              <a:gd name="connsiteY0" fmla="*/ 0 h 1634247"/>
              <a:gd name="connsiteX1" fmla="*/ 6741268 w 12830783"/>
              <a:gd name="connsiteY1" fmla="*/ 1536971 h 1634247"/>
              <a:gd name="connsiteX2" fmla="*/ 12830783 w 12830783"/>
              <a:gd name="connsiteY2" fmla="*/ 48639 h 1634247"/>
              <a:gd name="connsiteX3" fmla="*/ 12830783 w 12830783"/>
              <a:gd name="connsiteY3" fmla="*/ 632298 h 1634247"/>
              <a:gd name="connsiteX4" fmla="*/ 6741268 w 12830783"/>
              <a:gd name="connsiteY4" fmla="*/ 1634247 h 1634247"/>
              <a:gd name="connsiteX5" fmla="*/ 0 w 12830783"/>
              <a:gd name="connsiteY5" fmla="*/ 58366 h 1634247"/>
              <a:gd name="connsiteX6" fmla="*/ 836579 w 12830783"/>
              <a:gd name="connsiteY6" fmla="*/ 0 h 1634247"/>
              <a:gd name="connsiteX0" fmla="*/ 836579 w 12830783"/>
              <a:gd name="connsiteY0" fmla="*/ 0 h 1702340"/>
              <a:gd name="connsiteX1" fmla="*/ 6741268 w 12830783"/>
              <a:gd name="connsiteY1" fmla="*/ 1536971 h 1702340"/>
              <a:gd name="connsiteX2" fmla="*/ 12830783 w 12830783"/>
              <a:gd name="connsiteY2" fmla="*/ 48639 h 1702340"/>
              <a:gd name="connsiteX3" fmla="*/ 12830783 w 12830783"/>
              <a:gd name="connsiteY3" fmla="*/ 632298 h 1702340"/>
              <a:gd name="connsiteX4" fmla="*/ 6750996 w 12830783"/>
              <a:gd name="connsiteY4" fmla="*/ 1702340 h 1702340"/>
              <a:gd name="connsiteX5" fmla="*/ 0 w 12830783"/>
              <a:gd name="connsiteY5" fmla="*/ 58366 h 1702340"/>
              <a:gd name="connsiteX6" fmla="*/ 836579 w 12830783"/>
              <a:gd name="connsiteY6" fmla="*/ 0 h 1702340"/>
              <a:gd name="connsiteX0" fmla="*/ 836579 w 12830783"/>
              <a:gd name="connsiteY0" fmla="*/ 0 h 1702340"/>
              <a:gd name="connsiteX1" fmla="*/ 6741268 w 12830783"/>
              <a:gd name="connsiteY1" fmla="*/ 1536971 h 1702340"/>
              <a:gd name="connsiteX2" fmla="*/ 12470860 w 12830783"/>
              <a:gd name="connsiteY2" fmla="*/ 19456 h 1702340"/>
              <a:gd name="connsiteX3" fmla="*/ 12830783 w 12830783"/>
              <a:gd name="connsiteY3" fmla="*/ 632298 h 1702340"/>
              <a:gd name="connsiteX4" fmla="*/ 6750996 w 12830783"/>
              <a:gd name="connsiteY4" fmla="*/ 1702340 h 1702340"/>
              <a:gd name="connsiteX5" fmla="*/ 0 w 12830783"/>
              <a:gd name="connsiteY5" fmla="*/ 58366 h 1702340"/>
              <a:gd name="connsiteX6" fmla="*/ 836579 w 12830783"/>
              <a:gd name="connsiteY6" fmla="*/ 0 h 1702340"/>
              <a:gd name="connsiteX0" fmla="*/ 836579 w 13239345"/>
              <a:gd name="connsiteY0" fmla="*/ 0 h 1702340"/>
              <a:gd name="connsiteX1" fmla="*/ 6741268 w 13239345"/>
              <a:gd name="connsiteY1" fmla="*/ 1536971 h 1702340"/>
              <a:gd name="connsiteX2" fmla="*/ 12470860 w 13239345"/>
              <a:gd name="connsiteY2" fmla="*/ 19456 h 1702340"/>
              <a:gd name="connsiteX3" fmla="*/ 13239345 w 13239345"/>
              <a:gd name="connsiteY3" fmla="*/ 107004 h 1702340"/>
              <a:gd name="connsiteX4" fmla="*/ 6750996 w 13239345"/>
              <a:gd name="connsiteY4" fmla="*/ 1702340 h 1702340"/>
              <a:gd name="connsiteX5" fmla="*/ 0 w 13239345"/>
              <a:gd name="connsiteY5" fmla="*/ 58366 h 1702340"/>
              <a:gd name="connsiteX6" fmla="*/ 836579 w 13239345"/>
              <a:gd name="connsiteY6" fmla="*/ 0 h 1702340"/>
              <a:gd name="connsiteX0" fmla="*/ 836579 w 13239345"/>
              <a:gd name="connsiteY0" fmla="*/ 107003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836579 w 13239345"/>
              <a:gd name="connsiteY6" fmla="*/ 107003 h 1809343"/>
              <a:gd name="connsiteX0" fmla="*/ 1342417 w 13239345"/>
              <a:gd name="connsiteY0" fmla="*/ 29182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342417 w 13239345"/>
              <a:gd name="connsiteY6" fmla="*/ 29182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2651516"/>
              <a:gd name="connsiteY0" fmla="*/ 607 h 1809343"/>
              <a:gd name="connsiteX1" fmla="*/ 6741268 w 12651516"/>
              <a:gd name="connsiteY1" fmla="*/ 1643974 h 1809343"/>
              <a:gd name="connsiteX2" fmla="*/ 12169303 w 12651516"/>
              <a:gd name="connsiteY2" fmla="*/ 0 h 1809343"/>
              <a:gd name="connsiteX3" fmla="*/ 12651516 w 12651516"/>
              <a:gd name="connsiteY3" fmla="*/ 83379 h 1809343"/>
              <a:gd name="connsiteX4" fmla="*/ 6750996 w 12651516"/>
              <a:gd name="connsiteY4" fmla="*/ 1809343 h 1809343"/>
              <a:gd name="connsiteX5" fmla="*/ 0 w 12651516"/>
              <a:gd name="connsiteY5" fmla="*/ 165369 h 1809343"/>
              <a:gd name="connsiteX6" fmla="*/ 1294792 w 12651516"/>
              <a:gd name="connsiteY6" fmla="*/ 607 h 1809343"/>
              <a:gd name="connsiteX0" fmla="*/ 1294792 w 12564431"/>
              <a:gd name="connsiteY0" fmla="*/ 607 h 1809343"/>
              <a:gd name="connsiteX1" fmla="*/ 6741268 w 12564431"/>
              <a:gd name="connsiteY1" fmla="*/ 1643974 h 1809343"/>
              <a:gd name="connsiteX2" fmla="*/ 12169303 w 12564431"/>
              <a:gd name="connsiteY2" fmla="*/ 0 h 1809343"/>
              <a:gd name="connsiteX3" fmla="*/ 12564431 w 12564431"/>
              <a:gd name="connsiteY3" fmla="*/ 83379 h 1809343"/>
              <a:gd name="connsiteX4" fmla="*/ 6750996 w 12564431"/>
              <a:gd name="connsiteY4" fmla="*/ 1809343 h 1809343"/>
              <a:gd name="connsiteX5" fmla="*/ 0 w 12564431"/>
              <a:gd name="connsiteY5" fmla="*/ 165369 h 1809343"/>
              <a:gd name="connsiteX6" fmla="*/ 1294792 w 12564431"/>
              <a:gd name="connsiteY6" fmla="*/ 607 h 1809343"/>
              <a:gd name="connsiteX0" fmla="*/ 423935 w 11693574"/>
              <a:gd name="connsiteY0" fmla="*/ 607 h 1809343"/>
              <a:gd name="connsiteX1" fmla="*/ 5870411 w 11693574"/>
              <a:gd name="connsiteY1" fmla="*/ 1643974 h 1809343"/>
              <a:gd name="connsiteX2" fmla="*/ 11298446 w 11693574"/>
              <a:gd name="connsiteY2" fmla="*/ 0 h 1809343"/>
              <a:gd name="connsiteX3" fmla="*/ 11693574 w 11693574"/>
              <a:gd name="connsiteY3" fmla="*/ 83379 h 1809343"/>
              <a:gd name="connsiteX4" fmla="*/ 5880139 w 11693574"/>
              <a:gd name="connsiteY4" fmla="*/ 1809343 h 1809343"/>
              <a:gd name="connsiteX5" fmla="*/ 0 w 11693574"/>
              <a:gd name="connsiteY5" fmla="*/ 45626 h 1809343"/>
              <a:gd name="connsiteX6" fmla="*/ 423935 w 11693574"/>
              <a:gd name="connsiteY6" fmla="*/ 607 h 1809343"/>
              <a:gd name="connsiteX0" fmla="*/ 423935 w 11693574"/>
              <a:gd name="connsiteY0" fmla="*/ 607 h 1733143"/>
              <a:gd name="connsiteX1" fmla="*/ 5870411 w 11693574"/>
              <a:gd name="connsiteY1" fmla="*/ 1643974 h 1733143"/>
              <a:gd name="connsiteX2" fmla="*/ 11298446 w 11693574"/>
              <a:gd name="connsiteY2" fmla="*/ 0 h 1733143"/>
              <a:gd name="connsiteX3" fmla="*/ 11693574 w 11693574"/>
              <a:gd name="connsiteY3" fmla="*/ 83379 h 1733143"/>
              <a:gd name="connsiteX4" fmla="*/ 5880139 w 11693574"/>
              <a:gd name="connsiteY4" fmla="*/ 1733143 h 1733143"/>
              <a:gd name="connsiteX5" fmla="*/ 0 w 11693574"/>
              <a:gd name="connsiteY5" fmla="*/ 45626 h 1733143"/>
              <a:gd name="connsiteX6" fmla="*/ 423935 w 11693574"/>
              <a:gd name="connsiteY6" fmla="*/ 607 h 1733143"/>
              <a:gd name="connsiteX0" fmla="*/ 423935 w 11709902"/>
              <a:gd name="connsiteY0" fmla="*/ 607 h 1733143"/>
              <a:gd name="connsiteX1" fmla="*/ 5870411 w 11709902"/>
              <a:gd name="connsiteY1" fmla="*/ 1643974 h 1733143"/>
              <a:gd name="connsiteX2" fmla="*/ 11298446 w 11709902"/>
              <a:gd name="connsiteY2" fmla="*/ 0 h 1733143"/>
              <a:gd name="connsiteX3" fmla="*/ 11709902 w 11709902"/>
              <a:gd name="connsiteY3" fmla="*/ 83379 h 1733143"/>
              <a:gd name="connsiteX4" fmla="*/ 5880139 w 11709902"/>
              <a:gd name="connsiteY4" fmla="*/ 1733143 h 1733143"/>
              <a:gd name="connsiteX5" fmla="*/ 0 w 11709902"/>
              <a:gd name="connsiteY5" fmla="*/ 45626 h 1733143"/>
              <a:gd name="connsiteX6" fmla="*/ 423935 w 11709902"/>
              <a:gd name="connsiteY6" fmla="*/ 607 h 1733143"/>
              <a:gd name="connsiteX0" fmla="*/ 423935 w 11571109"/>
              <a:gd name="connsiteY0" fmla="*/ 607 h 1733143"/>
              <a:gd name="connsiteX1" fmla="*/ 5870411 w 11571109"/>
              <a:gd name="connsiteY1" fmla="*/ 1643974 h 1733143"/>
              <a:gd name="connsiteX2" fmla="*/ 11298446 w 11571109"/>
              <a:gd name="connsiteY2" fmla="*/ 0 h 1733143"/>
              <a:gd name="connsiteX3" fmla="*/ 11571109 w 11571109"/>
              <a:gd name="connsiteY3" fmla="*/ 116036 h 1733143"/>
              <a:gd name="connsiteX4" fmla="*/ 5880139 w 11571109"/>
              <a:gd name="connsiteY4" fmla="*/ 1733143 h 1733143"/>
              <a:gd name="connsiteX5" fmla="*/ 0 w 11571109"/>
              <a:gd name="connsiteY5" fmla="*/ 45626 h 1733143"/>
              <a:gd name="connsiteX6" fmla="*/ 423935 w 11571109"/>
              <a:gd name="connsiteY6" fmla="*/ 607 h 1733143"/>
              <a:gd name="connsiteX0" fmla="*/ 423935 w 11579274"/>
              <a:gd name="connsiteY0" fmla="*/ 607 h 1733143"/>
              <a:gd name="connsiteX1" fmla="*/ 5870411 w 11579274"/>
              <a:gd name="connsiteY1" fmla="*/ 1643974 h 1733143"/>
              <a:gd name="connsiteX2" fmla="*/ 11298446 w 11579274"/>
              <a:gd name="connsiteY2" fmla="*/ 0 h 1733143"/>
              <a:gd name="connsiteX3" fmla="*/ 11579274 w 11579274"/>
              <a:gd name="connsiteY3" fmla="*/ 116036 h 1733143"/>
              <a:gd name="connsiteX4" fmla="*/ 5880139 w 11579274"/>
              <a:gd name="connsiteY4" fmla="*/ 1733143 h 1733143"/>
              <a:gd name="connsiteX5" fmla="*/ 0 w 11579274"/>
              <a:gd name="connsiteY5" fmla="*/ 45626 h 1733143"/>
              <a:gd name="connsiteX6" fmla="*/ 423935 w 11579274"/>
              <a:gd name="connsiteY6" fmla="*/ 607 h 1733143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33132 w 11579274"/>
              <a:gd name="connsiteY2" fmla="*/ 48379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41297 w 11579274"/>
              <a:gd name="connsiteY2" fmla="*/ 32050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41297 w 11579274"/>
              <a:gd name="connsiteY2" fmla="*/ 32050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24968 w 11579274"/>
              <a:gd name="connsiteY2" fmla="*/ 48379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219828 w 11375167"/>
              <a:gd name="connsiteY0" fmla="*/ 0 h 1732536"/>
              <a:gd name="connsiteX1" fmla="*/ 5666304 w 11375167"/>
              <a:gd name="connsiteY1" fmla="*/ 1643367 h 1732536"/>
              <a:gd name="connsiteX2" fmla="*/ 11020861 w 11375167"/>
              <a:gd name="connsiteY2" fmla="*/ 48379 h 1732536"/>
              <a:gd name="connsiteX3" fmla="*/ 11375167 w 11375167"/>
              <a:gd name="connsiteY3" fmla="*/ 115429 h 1732536"/>
              <a:gd name="connsiteX4" fmla="*/ 5676032 w 11375167"/>
              <a:gd name="connsiteY4" fmla="*/ 1732536 h 1732536"/>
              <a:gd name="connsiteX5" fmla="*/ 0 w 11375167"/>
              <a:gd name="connsiteY5" fmla="*/ 77676 h 1732536"/>
              <a:gd name="connsiteX6" fmla="*/ 219828 w 11375167"/>
              <a:gd name="connsiteY6" fmla="*/ 0 h 1732536"/>
              <a:gd name="connsiteX0" fmla="*/ 293307 w 11375167"/>
              <a:gd name="connsiteY0" fmla="*/ 0 h 1708044"/>
              <a:gd name="connsiteX1" fmla="*/ 5666304 w 11375167"/>
              <a:gd name="connsiteY1" fmla="*/ 1618875 h 1708044"/>
              <a:gd name="connsiteX2" fmla="*/ 11020861 w 11375167"/>
              <a:gd name="connsiteY2" fmla="*/ 23887 h 1708044"/>
              <a:gd name="connsiteX3" fmla="*/ 11375167 w 11375167"/>
              <a:gd name="connsiteY3" fmla="*/ 90937 h 1708044"/>
              <a:gd name="connsiteX4" fmla="*/ 5676032 w 11375167"/>
              <a:gd name="connsiteY4" fmla="*/ 1708044 h 1708044"/>
              <a:gd name="connsiteX5" fmla="*/ 0 w 11375167"/>
              <a:gd name="connsiteY5" fmla="*/ 53184 h 1708044"/>
              <a:gd name="connsiteX6" fmla="*/ 293307 w 11375167"/>
              <a:gd name="connsiteY6" fmla="*/ 0 h 1708044"/>
              <a:gd name="connsiteX0" fmla="*/ 317800 w 11375167"/>
              <a:gd name="connsiteY0" fmla="*/ 606 h 1684157"/>
              <a:gd name="connsiteX1" fmla="*/ 5666304 w 11375167"/>
              <a:gd name="connsiteY1" fmla="*/ 1594988 h 1684157"/>
              <a:gd name="connsiteX2" fmla="*/ 11020861 w 11375167"/>
              <a:gd name="connsiteY2" fmla="*/ 0 h 1684157"/>
              <a:gd name="connsiteX3" fmla="*/ 11375167 w 11375167"/>
              <a:gd name="connsiteY3" fmla="*/ 67050 h 1684157"/>
              <a:gd name="connsiteX4" fmla="*/ 5676032 w 11375167"/>
              <a:gd name="connsiteY4" fmla="*/ 1684157 h 1684157"/>
              <a:gd name="connsiteX5" fmla="*/ 0 w 11375167"/>
              <a:gd name="connsiteY5" fmla="*/ 29297 h 1684157"/>
              <a:gd name="connsiteX6" fmla="*/ 317800 w 11375167"/>
              <a:gd name="connsiteY6" fmla="*/ 606 h 1684157"/>
              <a:gd name="connsiteX0" fmla="*/ 285142 w 11342509"/>
              <a:gd name="connsiteY0" fmla="*/ 606 h 1684157"/>
              <a:gd name="connsiteX1" fmla="*/ 5633646 w 11342509"/>
              <a:gd name="connsiteY1" fmla="*/ 1594988 h 1684157"/>
              <a:gd name="connsiteX2" fmla="*/ 10988203 w 11342509"/>
              <a:gd name="connsiteY2" fmla="*/ 0 h 1684157"/>
              <a:gd name="connsiteX3" fmla="*/ 11342509 w 11342509"/>
              <a:gd name="connsiteY3" fmla="*/ 67050 h 1684157"/>
              <a:gd name="connsiteX4" fmla="*/ 5643374 w 11342509"/>
              <a:gd name="connsiteY4" fmla="*/ 1684157 h 1684157"/>
              <a:gd name="connsiteX5" fmla="*/ 0 w 11342509"/>
              <a:gd name="connsiteY5" fmla="*/ 29297 h 1684157"/>
              <a:gd name="connsiteX6" fmla="*/ 285142 w 11342509"/>
              <a:gd name="connsiteY6" fmla="*/ 606 h 1684157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0988203 w 11342509"/>
              <a:gd name="connsiteY2" fmla="*/ 755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18020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18020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47837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4380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BAF502-6CC5-4156-BC6E-0F22920FD1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865" y="4125109"/>
            <a:ext cx="10881423" cy="1569660"/>
          </a:xfrm>
        </p:spPr>
        <p:txBody>
          <a:bodyPr/>
          <a:lstStyle/>
          <a:p>
            <a:pPr algn="ctr"/>
            <a:r>
              <a:rPr lang="en-US" altLang="zh-CN" sz="3200" dirty="0" err="1"/>
              <a:t>Spatio</a:t>
            </a:r>
            <a:r>
              <a:rPr lang="en-US" altLang="zh-CN" sz="3200" dirty="0"/>
              <a:t>-temporal Analysis of Retail </a:t>
            </a:r>
          </a:p>
          <a:p>
            <a:pPr algn="ctr"/>
            <a:r>
              <a:rPr lang="en-US" altLang="zh-CN" sz="3200" dirty="0"/>
              <a:t>Customer Behavior based on </a:t>
            </a:r>
          </a:p>
          <a:p>
            <a:pPr algn="ctr"/>
            <a:r>
              <a:rPr lang="en-US" altLang="zh-CN" sz="3200" dirty="0"/>
              <a:t>Clustering and Sequential Pattern Mining</a:t>
            </a:r>
            <a:endParaRPr lang="zh-CN" altLang="en-US" sz="32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B8997F5C-6945-4447-AC54-441166BD7445}"/>
              </a:ext>
            </a:extLst>
          </p:cNvPr>
          <p:cNvSpPr txBox="1"/>
          <p:nvPr/>
        </p:nvSpPr>
        <p:spPr>
          <a:xfrm>
            <a:off x="255371" y="32187"/>
            <a:ext cx="2116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45000"/>
                  </a:srgbClr>
                </a:solidFill>
                <a:effectLst/>
                <a:uLnTx/>
                <a:uFillTx/>
                <a:latin typeface="Impact" panose="020B0806030902050204" pitchFamily="34" charset="0"/>
                <a:ea typeface="微软雅黑"/>
                <a:cs typeface="+mn-cs"/>
              </a:rPr>
              <a:t>2020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45000"/>
                </a:srgbClr>
              </a:solidFill>
              <a:effectLst/>
              <a:uLnTx/>
              <a:uFillTx/>
              <a:latin typeface="Impact" panose="020B0806030902050204" pitchFamily="34" charset="0"/>
              <a:ea typeface="微软雅黑"/>
              <a:cs typeface="+mn-cs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FCE1590-D798-40BC-AC53-70877308B10B}"/>
              </a:ext>
            </a:extLst>
          </p:cNvPr>
          <p:cNvSpPr txBox="1"/>
          <p:nvPr/>
        </p:nvSpPr>
        <p:spPr>
          <a:xfrm>
            <a:off x="190984" y="968769"/>
            <a:ext cx="4080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45000"/>
                  </a:srgbClr>
                </a:solidFill>
                <a:effectLst/>
                <a:uLnTx/>
                <a:uFillTx/>
                <a:latin typeface="Impact" panose="020B0806030902050204" pitchFamily="34" charset="0"/>
                <a:ea typeface="微软雅黑"/>
                <a:cs typeface="+mn-cs"/>
              </a:rPr>
              <a:t>ICAIBD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45000"/>
                </a:srgbClr>
              </a:solidFill>
              <a:effectLst/>
              <a:uLnTx/>
              <a:uFillTx/>
              <a:latin typeface="Impact" panose="020B0806030902050204" pitchFamily="34" charset="0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0287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9E2769-E18C-47DA-812D-9F2EA7FEBE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Results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0E535B-5969-4E9E-B936-9C0AA753C4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49" y="1550862"/>
            <a:ext cx="3833046" cy="496688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43BA946-A70F-4AF6-BE9B-D7B027F7D5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582" y="1154208"/>
            <a:ext cx="6082056" cy="361608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3E2A741-5E0D-4188-BAAE-5295FADC0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9231" y="5134819"/>
            <a:ext cx="6540427" cy="129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15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D733DCC3-4477-4245-8086-C0C36ADBB6D1}"/>
              </a:ext>
            </a:extLst>
          </p:cNvPr>
          <p:cNvSpPr txBox="1"/>
          <p:nvPr/>
        </p:nvSpPr>
        <p:spPr>
          <a:xfrm>
            <a:off x="5151356" y="2087466"/>
            <a:ext cx="209014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chemeClr val="accent5">
                    <a:alpha val="34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11500" dirty="0">
              <a:solidFill>
                <a:schemeClr val="accent5">
                  <a:alpha val="34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E68F447-6CC8-4F5D-B288-B4B737713E74}"/>
              </a:ext>
            </a:extLst>
          </p:cNvPr>
          <p:cNvSpPr txBox="1"/>
          <p:nvPr/>
        </p:nvSpPr>
        <p:spPr>
          <a:xfrm>
            <a:off x="5400675" y="2650668"/>
            <a:ext cx="1390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PART </a:t>
            </a:r>
          </a:p>
          <a:p>
            <a:pPr algn="ctr"/>
            <a:r>
              <a:rPr lang="en-US" altLang="zh-CN" sz="2000" b="1" dirty="0"/>
              <a:t>THREE</a:t>
            </a:r>
            <a:endParaRPr lang="zh-CN" altLang="en-US" sz="2000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DB6CE5A-0DDF-4333-8A6C-A2D592154950}"/>
              </a:ext>
            </a:extLst>
          </p:cNvPr>
          <p:cNvSpPr txBox="1"/>
          <p:nvPr/>
        </p:nvSpPr>
        <p:spPr>
          <a:xfrm>
            <a:off x="429989" y="340681"/>
            <a:ext cx="6000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accent1"/>
                </a:solidFill>
                <a:latin typeface="Impact" panose="020B0806030902050204" pitchFamily="34" charset="0"/>
              </a:rPr>
              <a:t>3</a:t>
            </a:r>
            <a:endParaRPr lang="zh-CN" altLang="en-US" sz="48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9EC6457-4003-4BED-8E91-3F996BC2D7D8}"/>
              </a:ext>
            </a:extLst>
          </p:cNvPr>
          <p:cNvSpPr txBox="1"/>
          <p:nvPr/>
        </p:nvSpPr>
        <p:spPr>
          <a:xfrm>
            <a:off x="3374368" y="3995725"/>
            <a:ext cx="6035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</a:rPr>
              <a:t>Sequential Pattern Mining</a:t>
            </a:r>
            <a:endParaRPr lang="zh-CN" altLang="en-US" sz="3200" b="1" dirty="0">
              <a:solidFill>
                <a:srgbClr val="000000">
                  <a:lumMod val="85000"/>
                  <a:lumOff val="15000"/>
                </a:srgbClr>
              </a:solidFill>
              <a:latin typeface="微软雅黑"/>
            </a:endParaRPr>
          </a:p>
        </p:txBody>
      </p:sp>
      <p:pic>
        <p:nvPicPr>
          <p:cNvPr id="18" name="图形 17">
            <a:extLst>
              <a:ext uri="{FF2B5EF4-FFF2-40B4-BE49-F238E27FC236}">
                <a16:creationId xmlns:a16="http://schemas.microsoft.com/office/drawing/2014/main" id="{45D035C8-ED77-48C0-BCB5-91CA11733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6860" y="2041255"/>
            <a:ext cx="1713618" cy="1713618"/>
          </a:xfrm>
          <a:prstGeom prst="rect">
            <a:avLst/>
          </a:prstGeom>
        </p:spPr>
      </p:pic>
      <p:pic>
        <p:nvPicPr>
          <p:cNvPr id="19" name="图形 18">
            <a:extLst>
              <a:ext uri="{FF2B5EF4-FFF2-40B4-BE49-F238E27FC236}">
                <a16:creationId xmlns:a16="http://schemas.microsoft.com/office/drawing/2014/main" id="{B1136F3F-54F9-435C-A887-EFC34AEE9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3287008" y="2041255"/>
            <a:ext cx="1713618" cy="171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32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9E2769-E18C-47DA-812D-9F2EA7FEBE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Data Processing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9030D5-810F-4538-92DE-307144325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065" y="2258243"/>
            <a:ext cx="9137210" cy="171124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8CE945F-64C9-49A8-B479-8EFD81974464}"/>
              </a:ext>
            </a:extLst>
          </p:cNvPr>
          <p:cNvSpPr/>
          <p:nvPr/>
        </p:nvSpPr>
        <p:spPr>
          <a:xfrm>
            <a:off x="1439065" y="4599757"/>
            <a:ext cx="95311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/>
              <a:t>Sequence: A customer’s weekly shopping trajectory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83540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9E2769-E18C-47DA-812D-9F2EA7FEBE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Results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2B7C97D-2363-43AC-A30F-EF464E1CCB60}"/>
              </a:ext>
            </a:extLst>
          </p:cNvPr>
          <p:cNvSpPr/>
          <p:nvPr/>
        </p:nvSpPr>
        <p:spPr>
          <a:xfrm>
            <a:off x="602511" y="1652534"/>
            <a:ext cx="10827489" cy="1328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zh-CN" altLang="en-US" sz="2400" dirty="0"/>
              <a:t>• Pattern 1 : &lt; Life service → Shopping and Entertainment → Life service&gt;</a:t>
            </a:r>
          </a:p>
          <a:p>
            <a:pPr>
              <a:spcAft>
                <a:spcPts val="1000"/>
              </a:spcAft>
            </a:pPr>
            <a:r>
              <a:rPr lang="zh-CN" altLang="en-US" sz="2400" dirty="0"/>
              <a:t>• Pattern 2 : &lt; Shopping &amp; Entertainment → Life service → Shopping &amp; Entertainment&gt;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E246FCD-4DBB-4991-A585-E9A122C2683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896" y="2750695"/>
            <a:ext cx="5274310" cy="176974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258F61C-618D-4B4C-A269-7380E3004891}"/>
              </a:ext>
            </a:extLst>
          </p:cNvPr>
          <p:cNvSpPr/>
          <p:nvPr/>
        </p:nvSpPr>
        <p:spPr>
          <a:xfrm>
            <a:off x="602511" y="4948086"/>
            <a:ext cx="1042345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• Pattern 3 : &lt; Shopping &amp; Entertainment → Food service → Shopping &amp; Entertainment&gt;</a:t>
            </a:r>
          </a:p>
          <a:p>
            <a:r>
              <a:rPr lang="zh-CN" altLang="en-US" sz="2400" dirty="0"/>
              <a:t>• Pattern 4 : &lt; Shopping &amp; Entertainment → Traffic → Shopping &amp; Entertainment&gt;</a:t>
            </a:r>
          </a:p>
        </p:txBody>
      </p:sp>
    </p:spTree>
    <p:extLst>
      <p:ext uri="{BB962C8B-B14F-4D97-AF65-F5344CB8AC3E}">
        <p14:creationId xmlns:p14="http://schemas.microsoft.com/office/powerpoint/2010/main" val="3803727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73EA5F76-B93E-4151-8D8A-EA7508882ECF}"/>
              </a:ext>
            </a:extLst>
          </p:cNvPr>
          <p:cNvSpPr txBox="1"/>
          <p:nvPr/>
        </p:nvSpPr>
        <p:spPr>
          <a:xfrm>
            <a:off x="429989" y="340681"/>
            <a:ext cx="6000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accent1"/>
                </a:solidFill>
                <a:latin typeface="Impact" panose="020B0806030902050204" pitchFamily="34" charset="0"/>
              </a:rPr>
              <a:t>4</a:t>
            </a:r>
            <a:endParaRPr lang="zh-CN" altLang="en-US" sz="48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E2B9DED-DD15-420F-A52A-F4D4790A66CE}"/>
              </a:ext>
            </a:extLst>
          </p:cNvPr>
          <p:cNvSpPr txBox="1"/>
          <p:nvPr/>
        </p:nvSpPr>
        <p:spPr>
          <a:xfrm>
            <a:off x="5238443" y="2104008"/>
            <a:ext cx="171361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chemeClr val="accent5">
                    <a:alpha val="34000"/>
                  </a:schemeClr>
                </a:solidFill>
                <a:latin typeface="Impact" panose="020B0806030902050204" pitchFamily="34" charset="0"/>
              </a:rPr>
              <a:t>04</a:t>
            </a:r>
            <a:endParaRPr lang="zh-CN" altLang="en-US" sz="11500" dirty="0">
              <a:solidFill>
                <a:schemeClr val="accent5">
                  <a:alpha val="34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58FE844-C2D7-4F62-96C8-0A3E5D0810AB}"/>
              </a:ext>
            </a:extLst>
          </p:cNvPr>
          <p:cNvSpPr txBox="1"/>
          <p:nvPr/>
        </p:nvSpPr>
        <p:spPr>
          <a:xfrm>
            <a:off x="5371650" y="2650668"/>
            <a:ext cx="1390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PART </a:t>
            </a:r>
          </a:p>
          <a:p>
            <a:pPr algn="ctr"/>
            <a:r>
              <a:rPr lang="en-US" altLang="zh-CN" sz="2000" b="1" dirty="0"/>
              <a:t>FOUR</a:t>
            </a:r>
            <a:endParaRPr lang="zh-CN" altLang="en-US" sz="2000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1D71654-CCF5-4926-A54D-1452C2BEFBB1}"/>
              </a:ext>
            </a:extLst>
          </p:cNvPr>
          <p:cNvSpPr txBox="1"/>
          <p:nvPr/>
        </p:nvSpPr>
        <p:spPr>
          <a:xfrm>
            <a:off x="4936839" y="3966056"/>
            <a:ext cx="2955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+mj-ea"/>
                <a:ea typeface="+mj-ea"/>
              </a:rPr>
              <a:t>Conclusion</a:t>
            </a:r>
            <a:endParaRPr lang="zh-CN" altLang="en-US" sz="3200" b="1" dirty="0">
              <a:latin typeface="+mj-ea"/>
              <a:ea typeface="+mj-ea"/>
            </a:endParaRPr>
          </a:p>
        </p:txBody>
      </p:sp>
      <p:pic>
        <p:nvPicPr>
          <p:cNvPr id="18" name="图形 17">
            <a:extLst>
              <a:ext uri="{FF2B5EF4-FFF2-40B4-BE49-F238E27FC236}">
                <a16:creationId xmlns:a16="http://schemas.microsoft.com/office/drawing/2014/main" id="{E0D0B2FA-B5E4-4398-90DC-2D187BD4A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6860" y="2041255"/>
            <a:ext cx="1713618" cy="1713618"/>
          </a:xfrm>
          <a:prstGeom prst="rect">
            <a:avLst/>
          </a:prstGeom>
        </p:spPr>
      </p:pic>
      <p:pic>
        <p:nvPicPr>
          <p:cNvPr id="19" name="图形 18">
            <a:extLst>
              <a:ext uri="{FF2B5EF4-FFF2-40B4-BE49-F238E27FC236}">
                <a16:creationId xmlns:a16="http://schemas.microsoft.com/office/drawing/2014/main" id="{14F96CF7-4857-4817-BF85-361C2031D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3287008" y="2041255"/>
            <a:ext cx="1713618" cy="171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189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9E2769-E18C-47DA-812D-9F2EA7FEBE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87197" y="310758"/>
            <a:ext cx="4369720" cy="559722"/>
          </a:xfrm>
        </p:spPr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202" name="矩形 201">
            <a:extLst>
              <a:ext uri="{FF2B5EF4-FFF2-40B4-BE49-F238E27FC236}">
                <a16:creationId xmlns:a16="http://schemas.microsoft.com/office/drawing/2014/main" id="{17172BFB-51DC-46CD-B56C-3156C2653B3E}"/>
              </a:ext>
            </a:extLst>
          </p:cNvPr>
          <p:cNvSpPr/>
          <p:nvPr/>
        </p:nvSpPr>
        <p:spPr>
          <a:xfrm>
            <a:off x="1270289" y="1708577"/>
            <a:ext cx="4513399" cy="4277442"/>
          </a:xfrm>
          <a:prstGeom prst="rect">
            <a:avLst/>
          </a:prstGeom>
          <a:solidFill>
            <a:schemeClr val="accent5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>
            <a:extLst>
              <a:ext uri="{FF2B5EF4-FFF2-40B4-BE49-F238E27FC236}">
                <a16:creationId xmlns:a16="http://schemas.microsoft.com/office/drawing/2014/main" id="{FE1772BC-43AB-4F0C-85D7-F5B47136A7C6}"/>
              </a:ext>
            </a:extLst>
          </p:cNvPr>
          <p:cNvSpPr/>
          <p:nvPr/>
        </p:nvSpPr>
        <p:spPr>
          <a:xfrm>
            <a:off x="1262594" y="1712985"/>
            <a:ext cx="4521094" cy="1068389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5" name="直接连接符 204">
            <a:extLst>
              <a:ext uri="{FF2B5EF4-FFF2-40B4-BE49-F238E27FC236}">
                <a16:creationId xmlns:a16="http://schemas.microsoft.com/office/drawing/2014/main" id="{7542FB07-AD72-4A1E-845E-C0457FF98FFF}"/>
              </a:ext>
            </a:extLst>
          </p:cNvPr>
          <p:cNvCxnSpPr/>
          <p:nvPr/>
        </p:nvCxnSpPr>
        <p:spPr>
          <a:xfrm>
            <a:off x="1277981" y="5980096"/>
            <a:ext cx="4505707" cy="0"/>
          </a:xfrm>
          <a:prstGeom prst="line">
            <a:avLst/>
          </a:prstGeom>
          <a:ln w="57150"/>
          <a:effectLst>
            <a:outerShdw blurRad="50800" dist="254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矩形 205">
            <a:extLst>
              <a:ext uri="{FF2B5EF4-FFF2-40B4-BE49-F238E27FC236}">
                <a16:creationId xmlns:a16="http://schemas.microsoft.com/office/drawing/2014/main" id="{32ED776D-5283-4ED7-AD07-159FA536E1BB}"/>
              </a:ext>
            </a:extLst>
          </p:cNvPr>
          <p:cNvSpPr/>
          <p:nvPr/>
        </p:nvSpPr>
        <p:spPr>
          <a:xfrm>
            <a:off x="6408312" y="1702654"/>
            <a:ext cx="4513399" cy="4277442"/>
          </a:xfrm>
          <a:prstGeom prst="rect">
            <a:avLst/>
          </a:prstGeom>
          <a:solidFill>
            <a:schemeClr val="accent5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>
            <a:extLst>
              <a:ext uri="{FF2B5EF4-FFF2-40B4-BE49-F238E27FC236}">
                <a16:creationId xmlns:a16="http://schemas.microsoft.com/office/drawing/2014/main" id="{7586E8BD-72BA-4790-B28D-FE39DB0A0568}"/>
              </a:ext>
            </a:extLst>
          </p:cNvPr>
          <p:cNvSpPr/>
          <p:nvPr/>
        </p:nvSpPr>
        <p:spPr>
          <a:xfrm>
            <a:off x="6400617" y="1707062"/>
            <a:ext cx="4521094" cy="1068389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8" name="直接连接符 207">
            <a:extLst>
              <a:ext uri="{FF2B5EF4-FFF2-40B4-BE49-F238E27FC236}">
                <a16:creationId xmlns:a16="http://schemas.microsoft.com/office/drawing/2014/main" id="{81642282-4D52-4769-A625-C07683DF7C26}"/>
              </a:ext>
            </a:extLst>
          </p:cNvPr>
          <p:cNvCxnSpPr/>
          <p:nvPr/>
        </p:nvCxnSpPr>
        <p:spPr>
          <a:xfrm>
            <a:off x="6408312" y="5980096"/>
            <a:ext cx="4505707" cy="0"/>
          </a:xfrm>
          <a:prstGeom prst="line">
            <a:avLst/>
          </a:prstGeom>
          <a:ln w="57150"/>
          <a:effectLst>
            <a:outerShdw blurRad="50800" dist="254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6" name="组合 215">
            <a:extLst>
              <a:ext uri="{FF2B5EF4-FFF2-40B4-BE49-F238E27FC236}">
                <a16:creationId xmlns:a16="http://schemas.microsoft.com/office/drawing/2014/main" id="{BF44661A-59BE-46E7-BE4E-246EC5A406D9}"/>
              </a:ext>
            </a:extLst>
          </p:cNvPr>
          <p:cNvGrpSpPr/>
          <p:nvPr/>
        </p:nvGrpSpPr>
        <p:grpSpPr>
          <a:xfrm>
            <a:off x="1400798" y="1798641"/>
            <a:ext cx="3934682" cy="923330"/>
            <a:chOff x="1343511" y="1779591"/>
            <a:chExt cx="3934682" cy="923330"/>
          </a:xfrm>
        </p:grpSpPr>
        <p:sp>
          <p:nvSpPr>
            <p:cNvPr id="211" name="文本框 210">
              <a:extLst>
                <a:ext uri="{FF2B5EF4-FFF2-40B4-BE49-F238E27FC236}">
                  <a16:creationId xmlns:a16="http://schemas.microsoft.com/office/drawing/2014/main" id="{B0CB18D2-BF57-4C5E-8239-9F0555CBAE2D}"/>
                </a:ext>
              </a:extLst>
            </p:cNvPr>
            <p:cNvSpPr txBox="1"/>
            <p:nvPr/>
          </p:nvSpPr>
          <p:spPr>
            <a:xfrm>
              <a:off x="1343511" y="1779591"/>
              <a:ext cx="100916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5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2" name="文本框 211">
              <a:extLst>
                <a:ext uri="{FF2B5EF4-FFF2-40B4-BE49-F238E27FC236}">
                  <a16:creationId xmlns:a16="http://schemas.microsoft.com/office/drawing/2014/main" id="{1EA419F7-7C06-4B75-90D2-3E4B2D8A7847}"/>
                </a:ext>
              </a:extLst>
            </p:cNvPr>
            <p:cNvSpPr txBox="1"/>
            <p:nvPr/>
          </p:nvSpPr>
          <p:spPr>
            <a:xfrm>
              <a:off x="2163632" y="1846127"/>
              <a:ext cx="31145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+mj-ea"/>
                  <a:ea typeface="+mj-ea"/>
                </a:rPr>
                <a:t>Our Work</a:t>
              </a:r>
              <a:endParaRPr lang="zh-CN" altLang="en-US" sz="2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15" name="文本框 214">
            <a:extLst>
              <a:ext uri="{FF2B5EF4-FFF2-40B4-BE49-F238E27FC236}">
                <a16:creationId xmlns:a16="http://schemas.microsoft.com/office/drawing/2014/main" id="{CB2F5B2A-9729-4D56-90C3-6CA3DA596FEF}"/>
              </a:ext>
            </a:extLst>
          </p:cNvPr>
          <p:cNvSpPr txBox="1"/>
          <p:nvPr/>
        </p:nvSpPr>
        <p:spPr>
          <a:xfrm>
            <a:off x="1400798" y="3159595"/>
            <a:ext cx="4192134" cy="2600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 err="1"/>
              <a:t>Spatio</a:t>
            </a:r>
            <a:r>
              <a:rPr lang="en-US" altLang="zh-CN" spc="130" dirty="0"/>
              <a:t>-temporal clustering</a:t>
            </a:r>
          </a:p>
          <a:p>
            <a:pPr marL="285750" indent="-28575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Sequential pattern mining</a:t>
            </a:r>
          </a:p>
          <a:p>
            <a:pPr marL="285750" indent="-28575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Enhance the understanding of customers</a:t>
            </a:r>
          </a:p>
          <a:p>
            <a:pPr marL="285750" indent="-28575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Better allocate business resources</a:t>
            </a:r>
          </a:p>
        </p:txBody>
      </p:sp>
      <p:grpSp>
        <p:nvGrpSpPr>
          <p:cNvPr id="217" name="组合 216">
            <a:extLst>
              <a:ext uri="{FF2B5EF4-FFF2-40B4-BE49-F238E27FC236}">
                <a16:creationId xmlns:a16="http://schemas.microsoft.com/office/drawing/2014/main" id="{9E1E6BAC-7E7C-4739-A57E-25F7D9E24DEC}"/>
              </a:ext>
            </a:extLst>
          </p:cNvPr>
          <p:cNvGrpSpPr/>
          <p:nvPr/>
        </p:nvGrpSpPr>
        <p:grpSpPr>
          <a:xfrm>
            <a:off x="6546516" y="1779591"/>
            <a:ext cx="3882785" cy="923330"/>
            <a:chOff x="1343511" y="1779591"/>
            <a:chExt cx="3882785" cy="923330"/>
          </a:xfrm>
        </p:grpSpPr>
        <p:sp>
          <p:nvSpPr>
            <p:cNvPr id="218" name="文本框 217">
              <a:extLst>
                <a:ext uri="{FF2B5EF4-FFF2-40B4-BE49-F238E27FC236}">
                  <a16:creationId xmlns:a16="http://schemas.microsoft.com/office/drawing/2014/main" id="{0A8ED571-22AF-43D7-BE0F-B7B358A1984D}"/>
                </a:ext>
              </a:extLst>
            </p:cNvPr>
            <p:cNvSpPr txBox="1"/>
            <p:nvPr/>
          </p:nvSpPr>
          <p:spPr>
            <a:xfrm>
              <a:off x="1343511" y="1779591"/>
              <a:ext cx="100916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dirty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5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9" name="文本框 218">
              <a:extLst>
                <a:ext uri="{FF2B5EF4-FFF2-40B4-BE49-F238E27FC236}">
                  <a16:creationId xmlns:a16="http://schemas.microsoft.com/office/drawing/2014/main" id="{D0AC9402-82AE-4D0C-8AAB-CABA41F5C765}"/>
                </a:ext>
              </a:extLst>
            </p:cNvPr>
            <p:cNvSpPr txBox="1"/>
            <p:nvPr/>
          </p:nvSpPr>
          <p:spPr>
            <a:xfrm>
              <a:off x="2259325" y="1865177"/>
              <a:ext cx="29669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+mj-ea"/>
                  <a:ea typeface="+mj-ea"/>
                </a:rPr>
                <a:t>Future</a:t>
              </a:r>
              <a:endParaRPr lang="zh-CN" altLang="en-US" sz="2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6FFF55FA-9251-4038-BC79-8D966378CD7E}"/>
              </a:ext>
            </a:extLst>
          </p:cNvPr>
          <p:cNvSpPr txBox="1"/>
          <p:nvPr/>
        </p:nvSpPr>
        <p:spPr>
          <a:xfrm>
            <a:off x="6546516" y="3712487"/>
            <a:ext cx="4244686" cy="1031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Adjust the granularity</a:t>
            </a:r>
          </a:p>
          <a:p>
            <a:pPr marL="285750" indent="-28575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Different customer groups</a:t>
            </a:r>
            <a:endParaRPr lang="zh-CN" altLang="en-US" spc="130" dirty="0"/>
          </a:p>
        </p:txBody>
      </p:sp>
    </p:spTree>
    <p:extLst>
      <p:ext uri="{BB962C8B-B14F-4D97-AF65-F5344CB8AC3E}">
        <p14:creationId xmlns:p14="http://schemas.microsoft.com/office/powerpoint/2010/main" val="239131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占位符 9">
            <a:extLst>
              <a:ext uri="{FF2B5EF4-FFF2-40B4-BE49-F238E27FC236}">
                <a16:creationId xmlns:a16="http://schemas.microsoft.com/office/drawing/2014/main" id="{4849FF56-7E1D-4AB0-95C4-E8945ED9E5A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" b="68"/>
          <a:stretch>
            <a:fillRect/>
          </a:stretch>
        </p:blipFill>
        <p:spPr>
          <a:xfrm>
            <a:off x="5764211" y="2618742"/>
            <a:ext cx="6427787" cy="4237037"/>
          </a:xfrm>
        </p:spPr>
      </p:pic>
      <p:pic>
        <p:nvPicPr>
          <p:cNvPr id="8" name="图片占位符 7">
            <a:extLst>
              <a:ext uri="{FF2B5EF4-FFF2-40B4-BE49-F238E27FC236}">
                <a16:creationId xmlns:a16="http://schemas.microsoft.com/office/drawing/2014/main" id="{37564E50-1C97-4D4B-9D24-8FFD0F5A283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2" b="32"/>
          <a:stretch>
            <a:fillRect/>
          </a:stretch>
        </p:blipFill>
        <p:spPr>
          <a:xfrm>
            <a:off x="0" y="2523843"/>
            <a:ext cx="5764212" cy="4331936"/>
          </a:xfr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E7B5C30-C001-4302-9025-31988B121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75000"/>
                </a:schemeClr>
              </a:gs>
              <a:gs pos="31000">
                <a:schemeClr val="bg1">
                  <a:alpha val="85000"/>
                </a:schemeClr>
              </a:gs>
              <a:gs pos="65601">
                <a:srgbClr val="FFFFFF"/>
              </a:gs>
              <a:gs pos="45000">
                <a:schemeClr val="bg1"/>
              </a:gs>
              <a:gs pos="100000">
                <a:schemeClr val="bg1">
                  <a:alpha val="84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45BB7A17-D73C-4AE3-B965-94E6E7C6347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250" b="9250"/>
          <a:stretch>
            <a:fillRect/>
          </a:stretch>
        </p:blipFill>
        <p:spPr/>
      </p:pic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2495C93B-B259-499B-A02F-14D5202FE565}"/>
              </a:ext>
            </a:extLst>
          </p:cNvPr>
          <p:cNvSpPr/>
          <p:nvPr/>
        </p:nvSpPr>
        <p:spPr>
          <a:xfrm rot="10800000">
            <a:off x="0" y="0"/>
            <a:ext cx="12192001" cy="4062881"/>
          </a:xfrm>
          <a:custGeom>
            <a:avLst/>
            <a:gdLst>
              <a:gd name="connsiteX0" fmla="*/ 12192000 w 12192001"/>
              <a:gd name="connsiteY0" fmla="*/ 4062881 h 4062881"/>
              <a:gd name="connsiteX1" fmla="*/ 0 w 12192001"/>
              <a:gd name="connsiteY1" fmla="*/ 4062881 h 4062881"/>
              <a:gd name="connsiteX2" fmla="*/ 0 w 12192001"/>
              <a:gd name="connsiteY2" fmla="*/ 1441627 h 4062881"/>
              <a:gd name="connsiteX3" fmla="*/ 7949 w 12192001"/>
              <a:gd name="connsiteY3" fmla="*/ 1441627 h 4062881"/>
              <a:gd name="connsiteX4" fmla="*/ 6105511 w 12192001"/>
              <a:gd name="connsiteY4" fmla="*/ 0 h 4062881"/>
              <a:gd name="connsiteX5" fmla="*/ 12184078 w 12192001"/>
              <a:gd name="connsiteY5" fmla="*/ 1441627 h 4062881"/>
              <a:gd name="connsiteX6" fmla="*/ 12192000 w 12192001"/>
              <a:gd name="connsiteY6" fmla="*/ 1441627 h 4062881"/>
              <a:gd name="connsiteX7" fmla="*/ 12192000 w 12192001"/>
              <a:gd name="connsiteY7" fmla="*/ 1443506 h 4062881"/>
              <a:gd name="connsiteX8" fmla="*/ 12192001 w 12192001"/>
              <a:gd name="connsiteY8" fmla="*/ 1443506 h 4062881"/>
              <a:gd name="connsiteX9" fmla="*/ 12192000 w 12192001"/>
              <a:gd name="connsiteY9" fmla="*/ 1443506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436755EA-AADB-466A-96C1-FE9FE3848C6E}"/>
              </a:ext>
            </a:extLst>
          </p:cNvPr>
          <p:cNvGrpSpPr/>
          <p:nvPr/>
        </p:nvGrpSpPr>
        <p:grpSpPr>
          <a:xfrm>
            <a:off x="4764968" y="4547917"/>
            <a:ext cx="2662059" cy="815290"/>
            <a:chOff x="4954881" y="1942452"/>
            <a:chExt cx="6214687" cy="1903328"/>
          </a:xfrm>
          <a:solidFill>
            <a:schemeClr val="tx1"/>
          </a:solidFill>
        </p:grpSpPr>
        <p:grpSp>
          <p:nvGrpSpPr>
            <p:cNvPr id="14" name="íślïdé">
              <a:extLst>
                <a:ext uri="{FF2B5EF4-FFF2-40B4-BE49-F238E27FC236}">
                  <a16:creationId xmlns:a16="http://schemas.microsoft.com/office/drawing/2014/main" id="{C5F1E510-C2C2-49DF-936C-3A54D00BD1F9}"/>
                </a:ext>
              </a:extLst>
            </p:cNvPr>
            <p:cNvGrpSpPr/>
            <p:nvPr/>
          </p:nvGrpSpPr>
          <p:grpSpPr>
            <a:xfrm>
              <a:off x="4954881" y="1942452"/>
              <a:ext cx="1901067" cy="1903328"/>
              <a:chOff x="1735138" y="2095500"/>
              <a:chExt cx="2667000" cy="2670175"/>
            </a:xfrm>
            <a:grpFill/>
          </p:grpSpPr>
          <p:sp>
            <p:nvSpPr>
              <p:cNvPr id="21" name="ïṡḻïḍê">
                <a:extLst>
                  <a:ext uri="{FF2B5EF4-FFF2-40B4-BE49-F238E27FC236}">
                    <a16:creationId xmlns:a16="http://schemas.microsoft.com/office/drawing/2014/main" id="{859D6B98-6015-4F2B-9C53-91B6535E1141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2" name="ï$lîḍè">
                <a:extLst>
                  <a:ext uri="{FF2B5EF4-FFF2-40B4-BE49-F238E27FC236}">
                    <a16:creationId xmlns:a16="http://schemas.microsoft.com/office/drawing/2014/main" id="{719CA4C8-FE35-45C8-AAD8-A77DC20FA2AA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3" name="îSļiḋé">
                <a:extLst>
                  <a:ext uri="{FF2B5EF4-FFF2-40B4-BE49-F238E27FC236}">
                    <a16:creationId xmlns:a16="http://schemas.microsoft.com/office/drawing/2014/main" id="{489E51FC-2577-4385-A48A-6233B7A2E27A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4" name="îŝļîḍé">
                <a:extLst>
                  <a:ext uri="{FF2B5EF4-FFF2-40B4-BE49-F238E27FC236}">
                    <a16:creationId xmlns:a16="http://schemas.microsoft.com/office/drawing/2014/main" id="{36645645-4144-4564-BB40-C4478E3E6EE0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5" name="ïṩḻiďé">
                <a:extLst>
                  <a:ext uri="{FF2B5EF4-FFF2-40B4-BE49-F238E27FC236}">
                    <a16:creationId xmlns:a16="http://schemas.microsoft.com/office/drawing/2014/main" id="{CF4A1C39-6F88-4175-8D4D-99750662CEA1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6" name="ïṣ1ïḓè">
                <a:extLst>
                  <a:ext uri="{FF2B5EF4-FFF2-40B4-BE49-F238E27FC236}">
                    <a16:creationId xmlns:a16="http://schemas.microsoft.com/office/drawing/2014/main" id="{315045F3-4E4A-4B1C-9C40-76DD9B2CD3F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7" name="îsḻíḓê">
                <a:extLst>
                  <a:ext uri="{FF2B5EF4-FFF2-40B4-BE49-F238E27FC236}">
                    <a16:creationId xmlns:a16="http://schemas.microsoft.com/office/drawing/2014/main" id="{A8605551-1B81-4BB9-80F2-0582A9083F00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8" name="ïşḷîďè">
                <a:extLst>
                  <a:ext uri="{FF2B5EF4-FFF2-40B4-BE49-F238E27FC236}">
                    <a16:creationId xmlns:a16="http://schemas.microsoft.com/office/drawing/2014/main" id="{BB0495F3-C5E4-4D72-A2DA-B1C8D8ABB576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9" name="îṡlïḋe">
                <a:extLst>
                  <a:ext uri="{FF2B5EF4-FFF2-40B4-BE49-F238E27FC236}">
                    <a16:creationId xmlns:a16="http://schemas.microsoft.com/office/drawing/2014/main" id="{F3C38570-BCBB-441A-BEB3-3E33B8A8D5D6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30" name="í$ḻíde">
                <a:extLst>
                  <a:ext uri="{FF2B5EF4-FFF2-40B4-BE49-F238E27FC236}">
                    <a16:creationId xmlns:a16="http://schemas.microsoft.com/office/drawing/2014/main" id="{FDA04FC5-A2FB-4F8B-B290-0A5EFFA6D51E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31" name="ïŝľîḑê">
                <a:extLst>
                  <a:ext uri="{FF2B5EF4-FFF2-40B4-BE49-F238E27FC236}">
                    <a16:creationId xmlns:a16="http://schemas.microsoft.com/office/drawing/2014/main" id="{84FCBF07-FFC0-4987-AE7D-A38D580CDA42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32" name="išlíḑe">
                <a:extLst>
                  <a:ext uri="{FF2B5EF4-FFF2-40B4-BE49-F238E27FC236}">
                    <a16:creationId xmlns:a16="http://schemas.microsoft.com/office/drawing/2014/main" id="{8C73ABBF-4580-493C-AD92-69743777FD93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33" name="îṩḻîḓè">
                <a:extLst>
                  <a:ext uri="{FF2B5EF4-FFF2-40B4-BE49-F238E27FC236}">
                    <a16:creationId xmlns:a16="http://schemas.microsoft.com/office/drawing/2014/main" id="{E5D514F3-A093-4330-B80C-F4CA64C466FA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34" name="ïsļîḑè">
                <a:extLst>
                  <a:ext uri="{FF2B5EF4-FFF2-40B4-BE49-F238E27FC236}">
                    <a16:creationId xmlns:a16="http://schemas.microsoft.com/office/drawing/2014/main" id="{C370DD68-C4D8-4082-895F-05F7908092EC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sp>
          <p:nvSpPr>
            <p:cNvPr id="15" name="íšľïḋé">
              <a:extLst>
                <a:ext uri="{FF2B5EF4-FFF2-40B4-BE49-F238E27FC236}">
                  <a16:creationId xmlns:a16="http://schemas.microsoft.com/office/drawing/2014/main" id="{502EF20F-11EA-40BF-A81E-C5BE9419654A}"/>
                </a:ext>
              </a:extLst>
            </p:cNvPr>
            <p:cNvSpPr/>
            <p:nvPr/>
          </p:nvSpPr>
          <p:spPr bwMode="auto">
            <a:xfrm>
              <a:off x="7169402" y="3361464"/>
              <a:ext cx="4000166" cy="237633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16" name="í$ļîdé">
              <a:extLst>
                <a:ext uri="{FF2B5EF4-FFF2-40B4-BE49-F238E27FC236}">
                  <a16:creationId xmlns:a16="http://schemas.microsoft.com/office/drawing/2014/main" id="{4F9AA5F1-A466-4416-B722-7FE6D0C8F5B0}"/>
                </a:ext>
              </a:extLst>
            </p:cNvPr>
            <p:cNvGrpSpPr/>
            <p:nvPr/>
          </p:nvGrpSpPr>
          <p:grpSpPr>
            <a:xfrm>
              <a:off x="7354984" y="2180085"/>
              <a:ext cx="3612032" cy="965243"/>
              <a:chOff x="5102226" y="2428875"/>
              <a:chExt cx="5067300" cy="1354138"/>
            </a:xfrm>
            <a:grpFill/>
          </p:grpSpPr>
          <p:sp>
            <p:nvSpPr>
              <p:cNvPr id="17" name="ís1ïḋe">
                <a:extLst>
                  <a:ext uri="{FF2B5EF4-FFF2-40B4-BE49-F238E27FC236}">
                    <a16:creationId xmlns:a16="http://schemas.microsoft.com/office/drawing/2014/main" id="{133C7F3B-9B52-4EAD-8544-DAE7FC0E5A34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8" name="îślïḍê">
                <a:extLst>
                  <a:ext uri="{FF2B5EF4-FFF2-40B4-BE49-F238E27FC236}">
                    <a16:creationId xmlns:a16="http://schemas.microsoft.com/office/drawing/2014/main" id="{587DCB33-0097-4E78-A664-BAB4C580A790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9" name="iśḷiḍê">
                <a:extLst>
                  <a:ext uri="{FF2B5EF4-FFF2-40B4-BE49-F238E27FC236}">
                    <a16:creationId xmlns:a16="http://schemas.microsoft.com/office/drawing/2014/main" id="{873FF6F0-947D-441A-BBE5-5BA4908E4CAA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0" name="iṧľíḑe">
                <a:extLst>
                  <a:ext uri="{FF2B5EF4-FFF2-40B4-BE49-F238E27FC236}">
                    <a16:creationId xmlns:a16="http://schemas.microsoft.com/office/drawing/2014/main" id="{4B090117-2E9F-4955-AA50-EA7CAD9E0657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sp>
        <p:nvSpPr>
          <p:cNvPr id="36" name="文本占位符 3">
            <a:extLst>
              <a:ext uri="{FF2B5EF4-FFF2-40B4-BE49-F238E27FC236}">
                <a16:creationId xmlns:a16="http://schemas.microsoft.com/office/drawing/2014/main" id="{DE89D17B-FBA1-4E53-81C8-401ED0246AF4}"/>
              </a:ext>
            </a:extLst>
          </p:cNvPr>
          <p:cNvSpPr txBox="1">
            <a:spLocks/>
          </p:cNvSpPr>
          <p:nvPr/>
        </p:nvSpPr>
        <p:spPr>
          <a:xfrm>
            <a:off x="2794356" y="1612926"/>
            <a:ext cx="6519133" cy="9756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Thanks for your listening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4B006F8-FFCC-4D4E-9B32-5CD67F56025B}"/>
              </a:ext>
            </a:extLst>
          </p:cNvPr>
          <p:cNvCxnSpPr>
            <a:cxnSpLocks/>
          </p:cNvCxnSpPr>
          <p:nvPr/>
        </p:nvCxnSpPr>
        <p:spPr>
          <a:xfrm>
            <a:off x="5199005" y="2523843"/>
            <a:ext cx="1709837" cy="0"/>
          </a:xfrm>
          <a:prstGeom prst="line">
            <a:avLst/>
          </a:prstGeom>
          <a:ln w="19050">
            <a:gradFill>
              <a:gsLst>
                <a:gs pos="0">
                  <a:schemeClr val="bg1">
                    <a:alpha val="0"/>
                  </a:schemeClr>
                </a:gs>
                <a:gs pos="49400">
                  <a:srgbClr val="FFFFFF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EDC983A7-949C-4335-B6EF-F1900F21452F}"/>
              </a:ext>
            </a:extLst>
          </p:cNvPr>
          <p:cNvSpPr/>
          <p:nvPr/>
        </p:nvSpPr>
        <p:spPr>
          <a:xfrm>
            <a:off x="0" y="2329236"/>
            <a:ext cx="12192000" cy="1809343"/>
          </a:xfrm>
          <a:custGeom>
            <a:avLst/>
            <a:gdLst>
              <a:gd name="connsiteX0" fmla="*/ 11511615 w 12185612"/>
              <a:gd name="connsiteY0" fmla="*/ 0 h 1809343"/>
              <a:gd name="connsiteX1" fmla="*/ 12185612 w 12185612"/>
              <a:gd name="connsiteY1" fmla="*/ 134799 h 1809343"/>
              <a:gd name="connsiteX2" fmla="*/ 12185612 w 12185612"/>
              <a:gd name="connsiteY2" fmla="*/ 319795 h 1809343"/>
              <a:gd name="connsiteX3" fmla="*/ 11769269 w 12185612"/>
              <a:gd name="connsiteY3" fmla="*/ 431005 h 1809343"/>
              <a:gd name="connsiteX4" fmla="*/ 6098388 w 12185612"/>
              <a:gd name="connsiteY4" fmla="*/ 1809343 h 1809343"/>
              <a:gd name="connsiteX5" fmla="*/ 1030855 w 12185612"/>
              <a:gd name="connsiteY5" fmla="*/ 612528 h 1809343"/>
              <a:gd name="connsiteX6" fmla="*/ 0 w 12185612"/>
              <a:gd name="connsiteY6" fmla="*/ 339538 h 1809343"/>
              <a:gd name="connsiteX7" fmla="*/ 0 w 12185612"/>
              <a:gd name="connsiteY7" fmla="*/ 81678 h 1809343"/>
              <a:gd name="connsiteX8" fmla="*/ 637104 w 12185612"/>
              <a:gd name="connsiteY8" fmla="*/ 607 h 1809343"/>
              <a:gd name="connsiteX9" fmla="*/ 6098821 w 12185612"/>
              <a:gd name="connsiteY9" fmla="*/ 1643974 h 1809343"/>
              <a:gd name="connsiteX10" fmla="*/ 11511615 w 12185612"/>
              <a:gd name="connsiteY10" fmla="*/ 0 h 180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10506C7F-62D0-4021-A69A-BD4D9FA8BE25}"/>
              </a:ext>
            </a:extLst>
          </p:cNvPr>
          <p:cNvSpPr/>
          <p:nvPr/>
        </p:nvSpPr>
        <p:spPr>
          <a:xfrm>
            <a:off x="450423" y="2315566"/>
            <a:ext cx="11342509" cy="1691715"/>
          </a:xfrm>
          <a:custGeom>
            <a:avLst/>
            <a:gdLst>
              <a:gd name="connsiteX0" fmla="*/ 9728 w 12217941"/>
              <a:gd name="connsiteY0" fmla="*/ 0 h 1605064"/>
              <a:gd name="connsiteX1" fmla="*/ 6108971 w 12217941"/>
              <a:gd name="connsiteY1" fmla="*/ 1498060 h 1605064"/>
              <a:gd name="connsiteX2" fmla="*/ 12208213 w 12217941"/>
              <a:gd name="connsiteY2" fmla="*/ 19456 h 1605064"/>
              <a:gd name="connsiteX3" fmla="*/ 12217941 w 12217941"/>
              <a:gd name="connsiteY3" fmla="*/ 282103 h 1605064"/>
              <a:gd name="connsiteX4" fmla="*/ 6118698 w 12217941"/>
              <a:gd name="connsiteY4" fmla="*/ 1605064 h 1605064"/>
              <a:gd name="connsiteX5" fmla="*/ 0 w 12217941"/>
              <a:gd name="connsiteY5" fmla="*/ 233464 h 1605064"/>
              <a:gd name="connsiteX6" fmla="*/ 9728 w 12217941"/>
              <a:gd name="connsiteY6" fmla="*/ 0 h 1605064"/>
              <a:gd name="connsiteX0" fmla="*/ 0 w 12208213"/>
              <a:gd name="connsiteY0" fmla="*/ 0 h 1605064"/>
              <a:gd name="connsiteX1" fmla="*/ 6099243 w 12208213"/>
              <a:gd name="connsiteY1" fmla="*/ 1498060 h 1605064"/>
              <a:gd name="connsiteX2" fmla="*/ 12198485 w 12208213"/>
              <a:gd name="connsiteY2" fmla="*/ 19456 h 1605064"/>
              <a:gd name="connsiteX3" fmla="*/ 12208213 w 12208213"/>
              <a:gd name="connsiteY3" fmla="*/ 282103 h 1605064"/>
              <a:gd name="connsiteX4" fmla="*/ 6108970 w 12208213"/>
              <a:gd name="connsiteY4" fmla="*/ 1605064 h 1605064"/>
              <a:gd name="connsiteX5" fmla="*/ 0 w 12208213"/>
              <a:gd name="connsiteY5" fmla="*/ 544749 h 1605064"/>
              <a:gd name="connsiteX6" fmla="*/ 0 w 12208213"/>
              <a:gd name="connsiteY6" fmla="*/ 0 h 1605064"/>
              <a:gd name="connsiteX0" fmla="*/ 0 w 12198485"/>
              <a:gd name="connsiteY0" fmla="*/ 0 h 1605064"/>
              <a:gd name="connsiteX1" fmla="*/ 6099243 w 12198485"/>
              <a:gd name="connsiteY1" fmla="*/ 1498060 h 1605064"/>
              <a:gd name="connsiteX2" fmla="*/ 12198485 w 12198485"/>
              <a:gd name="connsiteY2" fmla="*/ 19456 h 1605064"/>
              <a:gd name="connsiteX3" fmla="*/ 12198485 w 12198485"/>
              <a:gd name="connsiteY3" fmla="*/ 603115 h 1605064"/>
              <a:gd name="connsiteX4" fmla="*/ 6108970 w 12198485"/>
              <a:gd name="connsiteY4" fmla="*/ 1605064 h 1605064"/>
              <a:gd name="connsiteX5" fmla="*/ 0 w 12198485"/>
              <a:gd name="connsiteY5" fmla="*/ 544749 h 1605064"/>
              <a:gd name="connsiteX6" fmla="*/ 0 w 12198485"/>
              <a:gd name="connsiteY6" fmla="*/ 0 h 1605064"/>
              <a:gd name="connsiteX0" fmla="*/ 0 w 12198485"/>
              <a:gd name="connsiteY0" fmla="*/ 0 h 1605064"/>
              <a:gd name="connsiteX1" fmla="*/ 6108970 w 12198485"/>
              <a:gd name="connsiteY1" fmla="*/ 1507788 h 1605064"/>
              <a:gd name="connsiteX2" fmla="*/ 12198485 w 12198485"/>
              <a:gd name="connsiteY2" fmla="*/ 19456 h 1605064"/>
              <a:gd name="connsiteX3" fmla="*/ 12198485 w 12198485"/>
              <a:gd name="connsiteY3" fmla="*/ 603115 h 1605064"/>
              <a:gd name="connsiteX4" fmla="*/ 6108970 w 12198485"/>
              <a:gd name="connsiteY4" fmla="*/ 1605064 h 1605064"/>
              <a:gd name="connsiteX5" fmla="*/ 0 w 12198485"/>
              <a:gd name="connsiteY5" fmla="*/ 544749 h 1605064"/>
              <a:gd name="connsiteX6" fmla="*/ 0 w 12198485"/>
              <a:gd name="connsiteY6" fmla="*/ 0 h 1605064"/>
              <a:gd name="connsiteX0" fmla="*/ 632298 w 12830783"/>
              <a:gd name="connsiteY0" fmla="*/ 0 h 1605064"/>
              <a:gd name="connsiteX1" fmla="*/ 6741268 w 12830783"/>
              <a:gd name="connsiteY1" fmla="*/ 1507788 h 1605064"/>
              <a:gd name="connsiteX2" fmla="*/ 12830783 w 12830783"/>
              <a:gd name="connsiteY2" fmla="*/ 19456 h 1605064"/>
              <a:gd name="connsiteX3" fmla="*/ 12830783 w 12830783"/>
              <a:gd name="connsiteY3" fmla="*/ 603115 h 1605064"/>
              <a:gd name="connsiteX4" fmla="*/ 6741268 w 12830783"/>
              <a:gd name="connsiteY4" fmla="*/ 1605064 h 1605064"/>
              <a:gd name="connsiteX5" fmla="*/ 0 w 12830783"/>
              <a:gd name="connsiteY5" fmla="*/ 29183 h 1605064"/>
              <a:gd name="connsiteX6" fmla="*/ 632298 w 12830783"/>
              <a:gd name="connsiteY6" fmla="*/ 0 h 1605064"/>
              <a:gd name="connsiteX0" fmla="*/ 836579 w 12830783"/>
              <a:gd name="connsiteY0" fmla="*/ 0 h 1634247"/>
              <a:gd name="connsiteX1" fmla="*/ 6741268 w 12830783"/>
              <a:gd name="connsiteY1" fmla="*/ 1536971 h 1634247"/>
              <a:gd name="connsiteX2" fmla="*/ 12830783 w 12830783"/>
              <a:gd name="connsiteY2" fmla="*/ 48639 h 1634247"/>
              <a:gd name="connsiteX3" fmla="*/ 12830783 w 12830783"/>
              <a:gd name="connsiteY3" fmla="*/ 632298 h 1634247"/>
              <a:gd name="connsiteX4" fmla="*/ 6741268 w 12830783"/>
              <a:gd name="connsiteY4" fmla="*/ 1634247 h 1634247"/>
              <a:gd name="connsiteX5" fmla="*/ 0 w 12830783"/>
              <a:gd name="connsiteY5" fmla="*/ 58366 h 1634247"/>
              <a:gd name="connsiteX6" fmla="*/ 836579 w 12830783"/>
              <a:gd name="connsiteY6" fmla="*/ 0 h 1634247"/>
              <a:gd name="connsiteX0" fmla="*/ 836579 w 12830783"/>
              <a:gd name="connsiteY0" fmla="*/ 0 h 1702340"/>
              <a:gd name="connsiteX1" fmla="*/ 6741268 w 12830783"/>
              <a:gd name="connsiteY1" fmla="*/ 1536971 h 1702340"/>
              <a:gd name="connsiteX2" fmla="*/ 12830783 w 12830783"/>
              <a:gd name="connsiteY2" fmla="*/ 48639 h 1702340"/>
              <a:gd name="connsiteX3" fmla="*/ 12830783 w 12830783"/>
              <a:gd name="connsiteY3" fmla="*/ 632298 h 1702340"/>
              <a:gd name="connsiteX4" fmla="*/ 6750996 w 12830783"/>
              <a:gd name="connsiteY4" fmla="*/ 1702340 h 1702340"/>
              <a:gd name="connsiteX5" fmla="*/ 0 w 12830783"/>
              <a:gd name="connsiteY5" fmla="*/ 58366 h 1702340"/>
              <a:gd name="connsiteX6" fmla="*/ 836579 w 12830783"/>
              <a:gd name="connsiteY6" fmla="*/ 0 h 1702340"/>
              <a:gd name="connsiteX0" fmla="*/ 836579 w 12830783"/>
              <a:gd name="connsiteY0" fmla="*/ 0 h 1702340"/>
              <a:gd name="connsiteX1" fmla="*/ 6741268 w 12830783"/>
              <a:gd name="connsiteY1" fmla="*/ 1536971 h 1702340"/>
              <a:gd name="connsiteX2" fmla="*/ 12470860 w 12830783"/>
              <a:gd name="connsiteY2" fmla="*/ 19456 h 1702340"/>
              <a:gd name="connsiteX3" fmla="*/ 12830783 w 12830783"/>
              <a:gd name="connsiteY3" fmla="*/ 632298 h 1702340"/>
              <a:gd name="connsiteX4" fmla="*/ 6750996 w 12830783"/>
              <a:gd name="connsiteY4" fmla="*/ 1702340 h 1702340"/>
              <a:gd name="connsiteX5" fmla="*/ 0 w 12830783"/>
              <a:gd name="connsiteY5" fmla="*/ 58366 h 1702340"/>
              <a:gd name="connsiteX6" fmla="*/ 836579 w 12830783"/>
              <a:gd name="connsiteY6" fmla="*/ 0 h 1702340"/>
              <a:gd name="connsiteX0" fmla="*/ 836579 w 13239345"/>
              <a:gd name="connsiteY0" fmla="*/ 0 h 1702340"/>
              <a:gd name="connsiteX1" fmla="*/ 6741268 w 13239345"/>
              <a:gd name="connsiteY1" fmla="*/ 1536971 h 1702340"/>
              <a:gd name="connsiteX2" fmla="*/ 12470860 w 13239345"/>
              <a:gd name="connsiteY2" fmla="*/ 19456 h 1702340"/>
              <a:gd name="connsiteX3" fmla="*/ 13239345 w 13239345"/>
              <a:gd name="connsiteY3" fmla="*/ 107004 h 1702340"/>
              <a:gd name="connsiteX4" fmla="*/ 6750996 w 13239345"/>
              <a:gd name="connsiteY4" fmla="*/ 1702340 h 1702340"/>
              <a:gd name="connsiteX5" fmla="*/ 0 w 13239345"/>
              <a:gd name="connsiteY5" fmla="*/ 58366 h 1702340"/>
              <a:gd name="connsiteX6" fmla="*/ 836579 w 13239345"/>
              <a:gd name="connsiteY6" fmla="*/ 0 h 1702340"/>
              <a:gd name="connsiteX0" fmla="*/ 836579 w 13239345"/>
              <a:gd name="connsiteY0" fmla="*/ 107003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836579 w 13239345"/>
              <a:gd name="connsiteY6" fmla="*/ 107003 h 1809343"/>
              <a:gd name="connsiteX0" fmla="*/ 1342417 w 13239345"/>
              <a:gd name="connsiteY0" fmla="*/ 29182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342417 w 13239345"/>
              <a:gd name="connsiteY6" fmla="*/ 29182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2651516"/>
              <a:gd name="connsiteY0" fmla="*/ 607 h 1809343"/>
              <a:gd name="connsiteX1" fmla="*/ 6741268 w 12651516"/>
              <a:gd name="connsiteY1" fmla="*/ 1643974 h 1809343"/>
              <a:gd name="connsiteX2" fmla="*/ 12169303 w 12651516"/>
              <a:gd name="connsiteY2" fmla="*/ 0 h 1809343"/>
              <a:gd name="connsiteX3" fmla="*/ 12651516 w 12651516"/>
              <a:gd name="connsiteY3" fmla="*/ 83379 h 1809343"/>
              <a:gd name="connsiteX4" fmla="*/ 6750996 w 12651516"/>
              <a:gd name="connsiteY4" fmla="*/ 1809343 h 1809343"/>
              <a:gd name="connsiteX5" fmla="*/ 0 w 12651516"/>
              <a:gd name="connsiteY5" fmla="*/ 165369 h 1809343"/>
              <a:gd name="connsiteX6" fmla="*/ 1294792 w 12651516"/>
              <a:gd name="connsiteY6" fmla="*/ 607 h 1809343"/>
              <a:gd name="connsiteX0" fmla="*/ 1294792 w 12564431"/>
              <a:gd name="connsiteY0" fmla="*/ 607 h 1809343"/>
              <a:gd name="connsiteX1" fmla="*/ 6741268 w 12564431"/>
              <a:gd name="connsiteY1" fmla="*/ 1643974 h 1809343"/>
              <a:gd name="connsiteX2" fmla="*/ 12169303 w 12564431"/>
              <a:gd name="connsiteY2" fmla="*/ 0 h 1809343"/>
              <a:gd name="connsiteX3" fmla="*/ 12564431 w 12564431"/>
              <a:gd name="connsiteY3" fmla="*/ 83379 h 1809343"/>
              <a:gd name="connsiteX4" fmla="*/ 6750996 w 12564431"/>
              <a:gd name="connsiteY4" fmla="*/ 1809343 h 1809343"/>
              <a:gd name="connsiteX5" fmla="*/ 0 w 12564431"/>
              <a:gd name="connsiteY5" fmla="*/ 165369 h 1809343"/>
              <a:gd name="connsiteX6" fmla="*/ 1294792 w 12564431"/>
              <a:gd name="connsiteY6" fmla="*/ 607 h 1809343"/>
              <a:gd name="connsiteX0" fmla="*/ 423935 w 11693574"/>
              <a:gd name="connsiteY0" fmla="*/ 607 h 1809343"/>
              <a:gd name="connsiteX1" fmla="*/ 5870411 w 11693574"/>
              <a:gd name="connsiteY1" fmla="*/ 1643974 h 1809343"/>
              <a:gd name="connsiteX2" fmla="*/ 11298446 w 11693574"/>
              <a:gd name="connsiteY2" fmla="*/ 0 h 1809343"/>
              <a:gd name="connsiteX3" fmla="*/ 11693574 w 11693574"/>
              <a:gd name="connsiteY3" fmla="*/ 83379 h 1809343"/>
              <a:gd name="connsiteX4" fmla="*/ 5880139 w 11693574"/>
              <a:gd name="connsiteY4" fmla="*/ 1809343 h 1809343"/>
              <a:gd name="connsiteX5" fmla="*/ 0 w 11693574"/>
              <a:gd name="connsiteY5" fmla="*/ 45626 h 1809343"/>
              <a:gd name="connsiteX6" fmla="*/ 423935 w 11693574"/>
              <a:gd name="connsiteY6" fmla="*/ 607 h 1809343"/>
              <a:gd name="connsiteX0" fmla="*/ 423935 w 11693574"/>
              <a:gd name="connsiteY0" fmla="*/ 607 h 1733143"/>
              <a:gd name="connsiteX1" fmla="*/ 5870411 w 11693574"/>
              <a:gd name="connsiteY1" fmla="*/ 1643974 h 1733143"/>
              <a:gd name="connsiteX2" fmla="*/ 11298446 w 11693574"/>
              <a:gd name="connsiteY2" fmla="*/ 0 h 1733143"/>
              <a:gd name="connsiteX3" fmla="*/ 11693574 w 11693574"/>
              <a:gd name="connsiteY3" fmla="*/ 83379 h 1733143"/>
              <a:gd name="connsiteX4" fmla="*/ 5880139 w 11693574"/>
              <a:gd name="connsiteY4" fmla="*/ 1733143 h 1733143"/>
              <a:gd name="connsiteX5" fmla="*/ 0 w 11693574"/>
              <a:gd name="connsiteY5" fmla="*/ 45626 h 1733143"/>
              <a:gd name="connsiteX6" fmla="*/ 423935 w 11693574"/>
              <a:gd name="connsiteY6" fmla="*/ 607 h 1733143"/>
              <a:gd name="connsiteX0" fmla="*/ 423935 w 11709902"/>
              <a:gd name="connsiteY0" fmla="*/ 607 h 1733143"/>
              <a:gd name="connsiteX1" fmla="*/ 5870411 w 11709902"/>
              <a:gd name="connsiteY1" fmla="*/ 1643974 h 1733143"/>
              <a:gd name="connsiteX2" fmla="*/ 11298446 w 11709902"/>
              <a:gd name="connsiteY2" fmla="*/ 0 h 1733143"/>
              <a:gd name="connsiteX3" fmla="*/ 11709902 w 11709902"/>
              <a:gd name="connsiteY3" fmla="*/ 83379 h 1733143"/>
              <a:gd name="connsiteX4" fmla="*/ 5880139 w 11709902"/>
              <a:gd name="connsiteY4" fmla="*/ 1733143 h 1733143"/>
              <a:gd name="connsiteX5" fmla="*/ 0 w 11709902"/>
              <a:gd name="connsiteY5" fmla="*/ 45626 h 1733143"/>
              <a:gd name="connsiteX6" fmla="*/ 423935 w 11709902"/>
              <a:gd name="connsiteY6" fmla="*/ 607 h 1733143"/>
              <a:gd name="connsiteX0" fmla="*/ 423935 w 11571109"/>
              <a:gd name="connsiteY0" fmla="*/ 607 h 1733143"/>
              <a:gd name="connsiteX1" fmla="*/ 5870411 w 11571109"/>
              <a:gd name="connsiteY1" fmla="*/ 1643974 h 1733143"/>
              <a:gd name="connsiteX2" fmla="*/ 11298446 w 11571109"/>
              <a:gd name="connsiteY2" fmla="*/ 0 h 1733143"/>
              <a:gd name="connsiteX3" fmla="*/ 11571109 w 11571109"/>
              <a:gd name="connsiteY3" fmla="*/ 116036 h 1733143"/>
              <a:gd name="connsiteX4" fmla="*/ 5880139 w 11571109"/>
              <a:gd name="connsiteY4" fmla="*/ 1733143 h 1733143"/>
              <a:gd name="connsiteX5" fmla="*/ 0 w 11571109"/>
              <a:gd name="connsiteY5" fmla="*/ 45626 h 1733143"/>
              <a:gd name="connsiteX6" fmla="*/ 423935 w 11571109"/>
              <a:gd name="connsiteY6" fmla="*/ 607 h 1733143"/>
              <a:gd name="connsiteX0" fmla="*/ 423935 w 11579274"/>
              <a:gd name="connsiteY0" fmla="*/ 607 h 1733143"/>
              <a:gd name="connsiteX1" fmla="*/ 5870411 w 11579274"/>
              <a:gd name="connsiteY1" fmla="*/ 1643974 h 1733143"/>
              <a:gd name="connsiteX2" fmla="*/ 11298446 w 11579274"/>
              <a:gd name="connsiteY2" fmla="*/ 0 h 1733143"/>
              <a:gd name="connsiteX3" fmla="*/ 11579274 w 11579274"/>
              <a:gd name="connsiteY3" fmla="*/ 116036 h 1733143"/>
              <a:gd name="connsiteX4" fmla="*/ 5880139 w 11579274"/>
              <a:gd name="connsiteY4" fmla="*/ 1733143 h 1733143"/>
              <a:gd name="connsiteX5" fmla="*/ 0 w 11579274"/>
              <a:gd name="connsiteY5" fmla="*/ 45626 h 1733143"/>
              <a:gd name="connsiteX6" fmla="*/ 423935 w 11579274"/>
              <a:gd name="connsiteY6" fmla="*/ 607 h 1733143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33132 w 11579274"/>
              <a:gd name="connsiteY2" fmla="*/ 48379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41297 w 11579274"/>
              <a:gd name="connsiteY2" fmla="*/ 32050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41297 w 11579274"/>
              <a:gd name="connsiteY2" fmla="*/ 32050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24968 w 11579274"/>
              <a:gd name="connsiteY2" fmla="*/ 48379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219828 w 11375167"/>
              <a:gd name="connsiteY0" fmla="*/ 0 h 1732536"/>
              <a:gd name="connsiteX1" fmla="*/ 5666304 w 11375167"/>
              <a:gd name="connsiteY1" fmla="*/ 1643367 h 1732536"/>
              <a:gd name="connsiteX2" fmla="*/ 11020861 w 11375167"/>
              <a:gd name="connsiteY2" fmla="*/ 48379 h 1732536"/>
              <a:gd name="connsiteX3" fmla="*/ 11375167 w 11375167"/>
              <a:gd name="connsiteY3" fmla="*/ 115429 h 1732536"/>
              <a:gd name="connsiteX4" fmla="*/ 5676032 w 11375167"/>
              <a:gd name="connsiteY4" fmla="*/ 1732536 h 1732536"/>
              <a:gd name="connsiteX5" fmla="*/ 0 w 11375167"/>
              <a:gd name="connsiteY5" fmla="*/ 77676 h 1732536"/>
              <a:gd name="connsiteX6" fmla="*/ 219828 w 11375167"/>
              <a:gd name="connsiteY6" fmla="*/ 0 h 1732536"/>
              <a:gd name="connsiteX0" fmla="*/ 293307 w 11375167"/>
              <a:gd name="connsiteY0" fmla="*/ 0 h 1708044"/>
              <a:gd name="connsiteX1" fmla="*/ 5666304 w 11375167"/>
              <a:gd name="connsiteY1" fmla="*/ 1618875 h 1708044"/>
              <a:gd name="connsiteX2" fmla="*/ 11020861 w 11375167"/>
              <a:gd name="connsiteY2" fmla="*/ 23887 h 1708044"/>
              <a:gd name="connsiteX3" fmla="*/ 11375167 w 11375167"/>
              <a:gd name="connsiteY3" fmla="*/ 90937 h 1708044"/>
              <a:gd name="connsiteX4" fmla="*/ 5676032 w 11375167"/>
              <a:gd name="connsiteY4" fmla="*/ 1708044 h 1708044"/>
              <a:gd name="connsiteX5" fmla="*/ 0 w 11375167"/>
              <a:gd name="connsiteY5" fmla="*/ 53184 h 1708044"/>
              <a:gd name="connsiteX6" fmla="*/ 293307 w 11375167"/>
              <a:gd name="connsiteY6" fmla="*/ 0 h 1708044"/>
              <a:gd name="connsiteX0" fmla="*/ 317800 w 11375167"/>
              <a:gd name="connsiteY0" fmla="*/ 606 h 1684157"/>
              <a:gd name="connsiteX1" fmla="*/ 5666304 w 11375167"/>
              <a:gd name="connsiteY1" fmla="*/ 1594988 h 1684157"/>
              <a:gd name="connsiteX2" fmla="*/ 11020861 w 11375167"/>
              <a:gd name="connsiteY2" fmla="*/ 0 h 1684157"/>
              <a:gd name="connsiteX3" fmla="*/ 11375167 w 11375167"/>
              <a:gd name="connsiteY3" fmla="*/ 67050 h 1684157"/>
              <a:gd name="connsiteX4" fmla="*/ 5676032 w 11375167"/>
              <a:gd name="connsiteY4" fmla="*/ 1684157 h 1684157"/>
              <a:gd name="connsiteX5" fmla="*/ 0 w 11375167"/>
              <a:gd name="connsiteY5" fmla="*/ 29297 h 1684157"/>
              <a:gd name="connsiteX6" fmla="*/ 317800 w 11375167"/>
              <a:gd name="connsiteY6" fmla="*/ 606 h 1684157"/>
              <a:gd name="connsiteX0" fmla="*/ 285142 w 11342509"/>
              <a:gd name="connsiteY0" fmla="*/ 606 h 1684157"/>
              <a:gd name="connsiteX1" fmla="*/ 5633646 w 11342509"/>
              <a:gd name="connsiteY1" fmla="*/ 1594988 h 1684157"/>
              <a:gd name="connsiteX2" fmla="*/ 10988203 w 11342509"/>
              <a:gd name="connsiteY2" fmla="*/ 0 h 1684157"/>
              <a:gd name="connsiteX3" fmla="*/ 11342509 w 11342509"/>
              <a:gd name="connsiteY3" fmla="*/ 67050 h 1684157"/>
              <a:gd name="connsiteX4" fmla="*/ 5643374 w 11342509"/>
              <a:gd name="connsiteY4" fmla="*/ 1684157 h 1684157"/>
              <a:gd name="connsiteX5" fmla="*/ 0 w 11342509"/>
              <a:gd name="connsiteY5" fmla="*/ 29297 h 1684157"/>
              <a:gd name="connsiteX6" fmla="*/ 285142 w 11342509"/>
              <a:gd name="connsiteY6" fmla="*/ 606 h 1684157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0988203 w 11342509"/>
              <a:gd name="connsiteY2" fmla="*/ 755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18020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18020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47837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4380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6AB9AA1D-5C8F-4DF2-9770-931D3F034D17}"/>
              </a:ext>
            </a:extLst>
          </p:cNvPr>
          <p:cNvSpPr/>
          <p:nvPr/>
        </p:nvSpPr>
        <p:spPr>
          <a:xfrm>
            <a:off x="1081656" y="6033502"/>
            <a:ext cx="2077200" cy="3526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Sizhe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 Yu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A0BBAA7D-11BD-4FEC-B25E-9EB9B5B1EF00}"/>
              </a:ext>
            </a:extLst>
          </p:cNvPr>
          <p:cNvSpPr/>
          <p:nvPr/>
        </p:nvSpPr>
        <p:spPr>
          <a:xfrm>
            <a:off x="4943314" y="6033502"/>
            <a:ext cx="2305358" cy="352633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Sichuan University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620A5E35-DBD9-443F-8A34-8E9DEC6EE701}"/>
              </a:ext>
            </a:extLst>
          </p:cNvPr>
          <p:cNvSpPr/>
          <p:nvPr/>
        </p:nvSpPr>
        <p:spPr>
          <a:xfrm>
            <a:off x="9033140" y="6025903"/>
            <a:ext cx="2185500" cy="356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FFFF"/>
                </a:solidFill>
                <a:latin typeface="Arial"/>
                <a:ea typeface="微软雅黑"/>
              </a:rPr>
              <a:t>2020.05.29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7385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占位符 30">
            <a:extLst>
              <a:ext uri="{FF2B5EF4-FFF2-40B4-BE49-F238E27FC236}">
                <a16:creationId xmlns:a16="http://schemas.microsoft.com/office/drawing/2014/main" id="{E9D79878-0D5A-4C83-A063-F9C8E620BF56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9" b="29"/>
          <a:stretch>
            <a:fillRect/>
          </a:stretch>
        </p:blipFill>
        <p:spPr>
          <a:xfrm>
            <a:off x="0" y="0"/>
            <a:ext cx="5098694" cy="6851507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5EFA55C-FCA5-4A73-9BBA-E5801A6D065C}"/>
              </a:ext>
            </a:extLst>
          </p:cNvPr>
          <p:cNvSpPr/>
          <p:nvPr/>
        </p:nvSpPr>
        <p:spPr>
          <a:xfrm rot="2700000">
            <a:off x="6405970" y="837423"/>
            <a:ext cx="569108" cy="569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AD6B90F-C7BD-4275-B1AA-A539C635091A}"/>
              </a:ext>
            </a:extLst>
          </p:cNvPr>
          <p:cNvSpPr/>
          <p:nvPr/>
        </p:nvSpPr>
        <p:spPr>
          <a:xfrm rot="2700000">
            <a:off x="6405971" y="2375438"/>
            <a:ext cx="569108" cy="569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769C62D-71C7-463F-A5F3-20BAB1F64509}"/>
              </a:ext>
            </a:extLst>
          </p:cNvPr>
          <p:cNvSpPr/>
          <p:nvPr/>
        </p:nvSpPr>
        <p:spPr>
          <a:xfrm rot="2700000">
            <a:off x="6405971" y="3913454"/>
            <a:ext cx="569108" cy="569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A6A78F4-8A93-448C-90D8-ED73E853AB6D}"/>
              </a:ext>
            </a:extLst>
          </p:cNvPr>
          <p:cNvSpPr/>
          <p:nvPr/>
        </p:nvSpPr>
        <p:spPr>
          <a:xfrm rot="2700000">
            <a:off x="6405971" y="5451469"/>
            <a:ext cx="569108" cy="569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53A749B-C8FB-4DBD-B0C6-AE2068E59A9B}"/>
              </a:ext>
            </a:extLst>
          </p:cNvPr>
          <p:cNvSpPr txBox="1"/>
          <p:nvPr/>
        </p:nvSpPr>
        <p:spPr>
          <a:xfrm>
            <a:off x="7092945" y="694068"/>
            <a:ext cx="2373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lang="en-US" altLang="zh-CN" sz="2400" b="1" dirty="0" err="1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  <a:ea typeface="微软雅黑"/>
              </a:rPr>
              <a:t>ntroduction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CBA4579-B8B9-4F29-98DF-E1F8BD7D3F43}"/>
              </a:ext>
            </a:extLst>
          </p:cNvPr>
          <p:cNvSpPr txBox="1"/>
          <p:nvPr/>
        </p:nvSpPr>
        <p:spPr>
          <a:xfrm>
            <a:off x="7110530" y="1136561"/>
            <a:ext cx="4341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120" normalizeH="0" baseline="0" noProof="0" dirty="0">
                <a:ln>
                  <a:noFill/>
                </a:ln>
                <a:solidFill>
                  <a:srgbClr val="F0F0F0">
                    <a:lumMod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Research Contents &amp; Innovation</a:t>
            </a:r>
            <a:endParaRPr kumimoji="0" lang="zh-CN" altLang="en-US" b="0" i="0" u="none" strike="noStrike" kern="1200" cap="none" spc="120" normalizeH="0" baseline="0" noProof="0" dirty="0">
              <a:ln>
                <a:noFill/>
              </a:ln>
              <a:solidFill>
                <a:srgbClr val="F0F0F0">
                  <a:lumMod val="2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5E683EF-04D4-4A38-8EB5-FE284A275B49}"/>
              </a:ext>
            </a:extLst>
          </p:cNvPr>
          <p:cNvSpPr txBox="1"/>
          <p:nvPr/>
        </p:nvSpPr>
        <p:spPr>
          <a:xfrm>
            <a:off x="6409171" y="850405"/>
            <a:ext cx="597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  <a:ea typeface="微软雅黑"/>
                <a:cs typeface="+mn-cs"/>
              </a:rPr>
              <a:t>01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mpact" panose="020B0806030902050204" pitchFamily="34" charset="0"/>
              <a:ea typeface="微软雅黑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FED2BDD-7E50-4509-9C2C-276743AA40F7}"/>
              </a:ext>
            </a:extLst>
          </p:cNvPr>
          <p:cNvSpPr txBox="1"/>
          <p:nvPr/>
        </p:nvSpPr>
        <p:spPr>
          <a:xfrm>
            <a:off x="6399957" y="2398382"/>
            <a:ext cx="597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  <a:ea typeface="微软雅黑"/>
                <a:cs typeface="+mn-cs"/>
              </a:rPr>
              <a:t>02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mpact" panose="020B0806030902050204" pitchFamily="34" charset="0"/>
              <a:ea typeface="微软雅黑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BD860F5-36F9-44C2-8F67-C54BFE9FF638}"/>
              </a:ext>
            </a:extLst>
          </p:cNvPr>
          <p:cNvSpPr txBox="1"/>
          <p:nvPr/>
        </p:nvSpPr>
        <p:spPr>
          <a:xfrm>
            <a:off x="6408328" y="3946359"/>
            <a:ext cx="597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  <a:ea typeface="微软雅黑"/>
                <a:cs typeface="+mn-cs"/>
              </a:rPr>
              <a:t>03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mpact" panose="020B0806030902050204" pitchFamily="34" charset="0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077A918-5470-4980-ADF2-B5265ED9BF9C}"/>
              </a:ext>
            </a:extLst>
          </p:cNvPr>
          <p:cNvSpPr txBox="1"/>
          <p:nvPr/>
        </p:nvSpPr>
        <p:spPr>
          <a:xfrm>
            <a:off x="6416699" y="5494336"/>
            <a:ext cx="597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  <a:ea typeface="微软雅黑"/>
                <a:cs typeface="+mn-cs"/>
              </a:rPr>
              <a:t>04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mpact" panose="020B0806030902050204" pitchFamily="34" charset="0"/>
              <a:ea typeface="微软雅黑"/>
              <a:cs typeface="+mn-cs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3D9D717-A866-467B-AD73-6F20CB68D121}"/>
              </a:ext>
            </a:extLst>
          </p:cNvPr>
          <p:cNvSpPr txBox="1"/>
          <p:nvPr/>
        </p:nvSpPr>
        <p:spPr>
          <a:xfrm>
            <a:off x="7109687" y="2257571"/>
            <a:ext cx="4599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Spatio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-temporal Clustering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5F5F8BF-3AB6-4557-B48F-D2FD17E7D29D}"/>
              </a:ext>
            </a:extLst>
          </p:cNvPr>
          <p:cNvSpPr txBox="1"/>
          <p:nvPr/>
        </p:nvSpPr>
        <p:spPr>
          <a:xfrm>
            <a:off x="7127271" y="2738808"/>
            <a:ext cx="4324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pc="120" dirty="0">
                <a:solidFill>
                  <a:srgbClr val="F0F0F0">
                    <a:lumMod val="25000"/>
                  </a:srgbClr>
                </a:solidFill>
                <a:latin typeface="微软雅黑"/>
              </a:rPr>
              <a:t>Methodology &amp; </a:t>
            </a:r>
            <a:r>
              <a:rPr kumimoji="0" lang="en-US" altLang="zh-CN" b="0" i="0" u="none" strike="noStrike" kern="1200" cap="none" spc="120" normalizeH="0" baseline="0" noProof="0" dirty="0">
                <a:ln>
                  <a:noFill/>
                </a:ln>
                <a:solidFill>
                  <a:srgbClr val="F0F0F0">
                    <a:lumMod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Data Processing </a:t>
            </a:r>
            <a:r>
              <a:rPr lang="en-US" altLang="zh-CN" spc="120" dirty="0">
                <a:solidFill>
                  <a:srgbClr val="F0F0F0">
                    <a:lumMod val="25000"/>
                  </a:srgbClr>
                </a:solidFill>
                <a:latin typeface="微软雅黑"/>
                <a:ea typeface="微软雅黑"/>
              </a:rPr>
              <a:t>&amp; </a:t>
            </a:r>
            <a:r>
              <a:rPr kumimoji="0" lang="en-US" altLang="zh-CN" b="0" i="0" u="none" strike="noStrike" kern="1200" cap="none" spc="120" normalizeH="0" baseline="0" noProof="0" dirty="0">
                <a:ln>
                  <a:noFill/>
                </a:ln>
                <a:solidFill>
                  <a:srgbClr val="F0F0F0">
                    <a:lumMod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Experiments </a:t>
            </a:r>
            <a:r>
              <a:rPr lang="en-US" altLang="zh-CN" spc="120" dirty="0">
                <a:solidFill>
                  <a:srgbClr val="F0F0F0">
                    <a:lumMod val="25000"/>
                  </a:srgbClr>
                </a:solidFill>
                <a:latin typeface="微软雅黑"/>
                <a:ea typeface="微软雅黑"/>
              </a:rPr>
              <a:t>&amp; </a:t>
            </a:r>
            <a:r>
              <a:rPr kumimoji="0" lang="en-US" altLang="zh-CN" b="0" i="0" u="none" strike="noStrike" kern="1200" cap="none" spc="120" normalizeH="0" baseline="0" noProof="0" dirty="0">
                <a:ln>
                  <a:noFill/>
                </a:ln>
                <a:solidFill>
                  <a:srgbClr val="F0F0F0">
                    <a:lumMod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Results</a:t>
            </a:r>
            <a:endParaRPr kumimoji="0" lang="zh-CN" altLang="en-US" b="0" i="0" u="none" strike="noStrike" kern="1200" cap="none" spc="120" normalizeH="0" baseline="0" noProof="0" dirty="0">
              <a:ln>
                <a:noFill/>
              </a:ln>
              <a:solidFill>
                <a:srgbClr val="F0F0F0">
                  <a:lumMod val="2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31BC877-7109-4F6F-AFF0-99837D6E1D9E}"/>
              </a:ext>
            </a:extLst>
          </p:cNvPr>
          <p:cNvSpPr txBox="1"/>
          <p:nvPr/>
        </p:nvSpPr>
        <p:spPr>
          <a:xfrm>
            <a:off x="7126429" y="3780635"/>
            <a:ext cx="4599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400" b="1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</a:rPr>
              <a:t>Sequential Pattern Mining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02DAC37-10B0-4C5E-A7B0-D121E8213B35}"/>
              </a:ext>
            </a:extLst>
          </p:cNvPr>
          <p:cNvSpPr txBox="1"/>
          <p:nvPr/>
        </p:nvSpPr>
        <p:spPr>
          <a:xfrm>
            <a:off x="7143171" y="5363311"/>
            <a:ext cx="2373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Conclusion 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DBFD04D-35B7-4295-8496-08EA9FDA3BCF}"/>
              </a:ext>
            </a:extLst>
          </p:cNvPr>
          <p:cNvSpPr txBox="1"/>
          <p:nvPr/>
        </p:nvSpPr>
        <p:spPr>
          <a:xfrm>
            <a:off x="7160756" y="5824976"/>
            <a:ext cx="403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120" normalizeH="0" baseline="0" noProof="0" dirty="0">
                <a:ln>
                  <a:noFill/>
                </a:ln>
                <a:solidFill>
                  <a:srgbClr val="F0F0F0">
                    <a:lumMod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Significance</a:t>
            </a:r>
            <a:r>
              <a:rPr lang="zh-CN" altLang="en-US" spc="120" dirty="0">
                <a:solidFill>
                  <a:srgbClr val="F0F0F0">
                    <a:lumMod val="25000"/>
                  </a:srgbClr>
                </a:solidFill>
                <a:latin typeface="微软雅黑"/>
                <a:ea typeface="微软雅黑"/>
              </a:rPr>
              <a:t> </a:t>
            </a:r>
            <a:r>
              <a:rPr lang="en-US" altLang="zh-CN" spc="120" dirty="0">
                <a:solidFill>
                  <a:srgbClr val="F0F0F0">
                    <a:lumMod val="25000"/>
                  </a:srgbClr>
                </a:solidFill>
                <a:latin typeface="微软雅黑"/>
                <a:ea typeface="微软雅黑"/>
              </a:rPr>
              <a:t>&amp; Future Work</a:t>
            </a:r>
            <a:endParaRPr kumimoji="0" lang="zh-CN" altLang="en-US" b="0" i="0" u="none" strike="noStrike" kern="1200" cap="none" spc="120" normalizeH="0" baseline="0" noProof="0" dirty="0">
              <a:ln>
                <a:noFill/>
              </a:ln>
              <a:solidFill>
                <a:srgbClr val="F0F0F0">
                  <a:lumMod val="2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7A2F6CC-C1A8-4BAB-80BE-D55BDE0B243D}"/>
              </a:ext>
            </a:extLst>
          </p:cNvPr>
          <p:cNvCxnSpPr/>
          <p:nvPr/>
        </p:nvCxnSpPr>
        <p:spPr>
          <a:xfrm>
            <a:off x="7204798" y="1828800"/>
            <a:ext cx="4031771" cy="0"/>
          </a:xfrm>
          <a:prstGeom prst="line">
            <a:avLst/>
          </a:prstGeom>
          <a:ln w="12700">
            <a:solidFill>
              <a:schemeClr val="accent1">
                <a:alpha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3B1796F1-3324-4A2B-837F-587CBB0CC239}"/>
              </a:ext>
            </a:extLst>
          </p:cNvPr>
          <p:cNvCxnSpPr/>
          <p:nvPr/>
        </p:nvCxnSpPr>
        <p:spPr>
          <a:xfrm>
            <a:off x="7204798" y="3490554"/>
            <a:ext cx="4031771" cy="0"/>
          </a:xfrm>
          <a:prstGeom prst="line">
            <a:avLst/>
          </a:prstGeom>
          <a:ln w="12700">
            <a:solidFill>
              <a:schemeClr val="accent1">
                <a:alpha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452DC4F6-FC83-46DB-BE34-6658C382D5A6}"/>
              </a:ext>
            </a:extLst>
          </p:cNvPr>
          <p:cNvCxnSpPr/>
          <p:nvPr/>
        </p:nvCxnSpPr>
        <p:spPr>
          <a:xfrm>
            <a:off x="7204798" y="4994046"/>
            <a:ext cx="4031771" cy="0"/>
          </a:xfrm>
          <a:prstGeom prst="line">
            <a:avLst/>
          </a:prstGeom>
          <a:ln w="12700">
            <a:solidFill>
              <a:schemeClr val="accent1">
                <a:alpha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E17D4E62-53E2-4734-BDD8-C787227874FA}"/>
              </a:ext>
            </a:extLst>
          </p:cNvPr>
          <p:cNvSpPr/>
          <p:nvPr/>
        </p:nvSpPr>
        <p:spPr>
          <a:xfrm>
            <a:off x="-17585" y="2231934"/>
            <a:ext cx="5117123" cy="2394133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B9855EE4-077C-4742-B59D-9ECB46C145CE}"/>
              </a:ext>
            </a:extLst>
          </p:cNvPr>
          <p:cNvSpPr/>
          <p:nvPr/>
        </p:nvSpPr>
        <p:spPr>
          <a:xfrm rot="5400000">
            <a:off x="5068531" y="3349374"/>
            <a:ext cx="221265" cy="159252"/>
          </a:xfrm>
          <a:prstGeom prst="triangle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15BCC6B-1E49-489D-B5BE-A4AA54D46731}"/>
              </a:ext>
            </a:extLst>
          </p:cNvPr>
          <p:cNvSpPr txBox="1"/>
          <p:nvPr/>
        </p:nvSpPr>
        <p:spPr>
          <a:xfrm>
            <a:off x="1084357" y="3053152"/>
            <a:ext cx="30526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思源黑体 CN Heavy" panose="020B0A00000000000000" pitchFamily="34" charset="-122"/>
                <a:cs typeface="+mn-cs"/>
              </a:rPr>
              <a:t>CONTENTS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思源黑体 CN Heavy" panose="020B0A00000000000000" pitchFamily="34" charset="-122"/>
              <a:cs typeface="+mn-cs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7455454-840D-4A64-B55A-06B7F2904394}"/>
              </a:ext>
            </a:extLst>
          </p:cNvPr>
          <p:cNvSpPr txBox="1"/>
          <p:nvPr/>
        </p:nvSpPr>
        <p:spPr>
          <a:xfrm>
            <a:off x="7133107" y="4243592"/>
            <a:ext cx="4324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pc="120" dirty="0">
                <a:solidFill>
                  <a:srgbClr val="F0F0F0">
                    <a:lumMod val="25000"/>
                  </a:srgbClr>
                </a:solidFill>
                <a:latin typeface="微软雅黑"/>
              </a:rPr>
              <a:t>Methodology &amp; </a:t>
            </a:r>
            <a:r>
              <a:rPr kumimoji="0" lang="en-US" altLang="zh-CN" b="0" i="0" u="none" strike="noStrike" kern="1200" cap="none" spc="120" normalizeH="0" baseline="0" noProof="0" dirty="0">
                <a:ln>
                  <a:noFill/>
                </a:ln>
                <a:solidFill>
                  <a:srgbClr val="F0F0F0">
                    <a:lumMod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Data Processing </a:t>
            </a:r>
            <a:r>
              <a:rPr lang="en-US" altLang="zh-CN" spc="120" dirty="0">
                <a:solidFill>
                  <a:srgbClr val="F0F0F0">
                    <a:lumMod val="25000"/>
                  </a:srgbClr>
                </a:solidFill>
                <a:latin typeface="微软雅黑"/>
                <a:ea typeface="微软雅黑"/>
              </a:rPr>
              <a:t>&amp; </a:t>
            </a:r>
            <a:r>
              <a:rPr kumimoji="0" lang="en-US" altLang="zh-CN" b="0" i="0" u="none" strike="noStrike" kern="1200" cap="none" spc="120" normalizeH="0" baseline="0" noProof="0" dirty="0">
                <a:ln>
                  <a:noFill/>
                </a:ln>
                <a:solidFill>
                  <a:srgbClr val="F0F0F0">
                    <a:lumMod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Experiments </a:t>
            </a:r>
            <a:r>
              <a:rPr lang="en-US" altLang="zh-CN" spc="120" dirty="0">
                <a:solidFill>
                  <a:srgbClr val="F0F0F0">
                    <a:lumMod val="25000"/>
                  </a:srgbClr>
                </a:solidFill>
                <a:latin typeface="微软雅黑"/>
                <a:ea typeface="微软雅黑"/>
              </a:rPr>
              <a:t>&amp; </a:t>
            </a:r>
            <a:r>
              <a:rPr kumimoji="0" lang="en-US" altLang="zh-CN" b="0" i="0" u="none" strike="noStrike" kern="1200" cap="none" spc="120" normalizeH="0" baseline="0" noProof="0" dirty="0">
                <a:ln>
                  <a:noFill/>
                </a:ln>
                <a:solidFill>
                  <a:srgbClr val="F0F0F0">
                    <a:lumMod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Results</a:t>
            </a:r>
            <a:endParaRPr kumimoji="0" lang="zh-CN" altLang="en-US" b="0" i="0" u="none" strike="noStrike" kern="1200" cap="none" spc="120" normalizeH="0" baseline="0" noProof="0" dirty="0">
              <a:ln>
                <a:noFill/>
              </a:ln>
              <a:solidFill>
                <a:srgbClr val="F0F0F0">
                  <a:lumMod val="2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5509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73EA5F76-B93E-4151-8D8A-EA7508882ECF}"/>
              </a:ext>
            </a:extLst>
          </p:cNvPr>
          <p:cNvSpPr txBox="1"/>
          <p:nvPr/>
        </p:nvSpPr>
        <p:spPr>
          <a:xfrm>
            <a:off x="429989" y="340681"/>
            <a:ext cx="6000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accent1"/>
                </a:solidFill>
                <a:latin typeface="Impact" panose="020B0806030902050204" pitchFamily="34" charset="0"/>
              </a:rPr>
              <a:t>1</a:t>
            </a:r>
            <a:endParaRPr lang="zh-CN" altLang="en-US" sz="48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E2B9DED-DD15-420F-A52A-F4D4790A66CE}"/>
              </a:ext>
            </a:extLst>
          </p:cNvPr>
          <p:cNvSpPr txBox="1"/>
          <p:nvPr/>
        </p:nvSpPr>
        <p:spPr>
          <a:xfrm>
            <a:off x="5238443" y="2087466"/>
            <a:ext cx="163996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chemeClr val="accent5">
                    <a:alpha val="34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11500" dirty="0">
              <a:solidFill>
                <a:schemeClr val="accent5">
                  <a:alpha val="34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58FE844-C2D7-4F62-96C8-0A3E5D0810AB}"/>
              </a:ext>
            </a:extLst>
          </p:cNvPr>
          <p:cNvSpPr txBox="1"/>
          <p:nvPr/>
        </p:nvSpPr>
        <p:spPr>
          <a:xfrm>
            <a:off x="5371650" y="2650668"/>
            <a:ext cx="1390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PART </a:t>
            </a:r>
          </a:p>
          <a:p>
            <a:pPr algn="ctr"/>
            <a:r>
              <a:rPr lang="en-US" altLang="zh-CN" sz="2000" b="1" dirty="0"/>
              <a:t>ONE</a:t>
            </a:r>
            <a:endParaRPr lang="zh-CN" altLang="en-US" sz="2000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1D71654-CCF5-4926-A54D-1452C2BEFBB1}"/>
              </a:ext>
            </a:extLst>
          </p:cNvPr>
          <p:cNvSpPr txBox="1"/>
          <p:nvPr/>
        </p:nvSpPr>
        <p:spPr>
          <a:xfrm>
            <a:off x="4700926" y="3949514"/>
            <a:ext cx="2955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+mj-ea"/>
                <a:ea typeface="+mj-ea"/>
              </a:rPr>
              <a:t>Introduction</a:t>
            </a:r>
            <a:endParaRPr lang="zh-CN" altLang="en-US" sz="3200" b="1" dirty="0">
              <a:latin typeface="+mj-ea"/>
              <a:ea typeface="+mj-ea"/>
            </a:endParaRPr>
          </a:p>
        </p:txBody>
      </p:sp>
      <p:pic>
        <p:nvPicPr>
          <p:cNvPr id="18" name="图形 17">
            <a:extLst>
              <a:ext uri="{FF2B5EF4-FFF2-40B4-BE49-F238E27FC236}">
                <a16:creationId xmlns:a16="http://schemas.microsoft.com/office/drawing/2014/main" id="{E0D0B2FA-B5E4-4398-90DC-2D187BD4A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6860" y="2041255"/>
            <a:ext cx="1713618" cy="1713618"/>
          </a:xfrm>
          <a:prstGeom prst="rect">
            <a:avLst/>
          </a:prstGeom>
        </p:spPr>
      </p:pic>
      <p:pic>
        <p:nvPicPr>
          <p:cNvPr id="19" name="图形 18">
            <a:extLst>
              <a:ext uri="{FF2B5EF4-FFF2-40B4-BE49-F238E27FC236}">
                <a16:creationId xmlns:a16="http://schemas.microsoft.com/office/drawing/2014/main" id="{14F96CF7-4857-4817-BF85-361C2031D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3287008" y="2041255"/>
            <a:ext cx="1713618" cy="171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8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9E2769-E18C-47DA-812D-9F2EA7FEBE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87197" y="310758"/>
            <a:ext cx="4369720" cy="559722"/>
          </a:xfrm>
        </p:spPr>
        <p:txBody>
          <a:bodyPr/>
          <a:lstStyle/>
          <a:p>
            <a:r>
              <a:rPr lang="en-US" altLang="zh-CN" dirty="0"/>
              <a:t>Research Contents</a:t>
            </a:r>
            <a:endParaRPr lang="zh-CN" altLang="en-US" dirty="0"/>
          </a:p>
        </p:txBody>
      </p:sp>
      <p:sp>
        <p:nvSpPr>
          <p:cNvPr id="202" name="矩形 201">
            <a:extLst>
              <a:ext uri="{FF2B5EF4-FFF2-40B4-BE49-F238E27FC236}">
                <a16:creationId xmlns:a16="http://schemas.microsoft.com/office/drawing/2014/main" id="{17172BFB-51DC-46CD-B56C-3156C2653B3E}"/>
              </a:ext>
            </a:extLst>
          </p:cNvPr>
          <p:cNvSpPr/>
          <p:nvPr/>
        </p:nvSpPr>
        <p:spPr>
          <a:xfrm>
            <a:off x="1270289" y="1708577"/>
            <a:ext cx="4513399" cy="4277442"/>
          </a:xfrm>
          <a:prstGeom prst="rect">
            <a:avLst/>
          </a:prstGeom>
          <a:solidFill>
            <a:schemeClr val="accent5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>
            <a:extLst>
              <a:ext uri="{FF2B5EF4-FFF2-40B4-BE49-F238E27FC236}">
                <a16:creationId xmlns:a16="http://schemas.microsoft.com/office/drawing/2014/main" id="{FE1772BC-43AB-4F0C-85D7-F5B47136A7C6}"/>
              </a:ext>
            </a:extLst>
          </p:cNvPr>
          <p:cNvSpPr/>
          <p:nvPr/>
        </p:nvSpPr>
        <p:spPr>
          <a:xfrm>
            <a:off x="1262594" y="1712985"/>
            <a:ext cx="4521094" cy="1068389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5" name="直接连接符 204">
            <a:extLst>
              <a:ext uri="{FF2B5EF4-FFF2-40B4-BE49-F238E27FC236}">
                <a16:creationId xmlns:a16="http://schemas.microsoft.com/office/drawing/2014/main" id="{7542FB07-AD72-4A1E-845E-C0457FF98FFF}"/>
              </a:ext>
            </a:extLst>
          </p:cNvPr>
          <p:cNvCxnSpPr/>
          <p:nvPr/>
        </p:nvCxnSpPr>
        <p:spPr>
          <a:xfrm>
            <a:off x="1277981" y="5980096"/>
            <a:ext cx="4505707" cy="0"/>
          </a:xfrm>
          <a:prstGeom prst="line">
            <a:avLst/>
          </a:prstGeom>
          <a:ln w="57150"/>
          <a:effectLst>
            <a:outerShdw blurRad="50800" dist="254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矩形 205">
            <a:extLst>
              <a:ext uri="{FF2B5EF4-FFF2-40B4-BE49-F238E27FC236}">
                <a16:creationId xmlns:a16="http://schemas.microsoft.com/office/drawing/2014/main" id="{32ED776D-5283-4ED7-AD07-159FA536E1BB}"/>
              </a:ext>
            </a:extLst>
          </p:cNvPr>
          <p:cNvSpPr/>
          <p:nvPr/>
        </p:nvSpPr>
        <p:spPr>
          <a:xfrm>
            <a:off x="6408312" y="1702654"/>
            <a:ext cx="4513399" cy="4277442"/>
          </a:xfrm>
          <a:prstGeom prst="rect">
            <a:avLst/>
          </a:prstGeom>
          <a:solidFill>
            <a:schemeClr val="accent5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>
            <a:extLst>
              <a:ext uri="{FF2B5EF4-FFF2-40B4-BE49-F238E27FC236}">
                <a16:creationId xmlns:a16="http://schemas.microsoft.com/office/drawing/2014/main" id="{7586E8BD-72BA-4790-B28D-FE39DB0A0568}"/>
              </a:ext>
            </a:extLst>
          </p:cNvPr>
          <p:cNvSpPr/>
          <p:nvPr/>
        </p:nvSpPr>
        <p:spPr>
          <a:xfrm>
            <a:off x="6400617" y="1707062"/>
            <a:ext cx="4521094" cy="1068389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8" name="直接连接符 207">
            <a:extLst>
              <a:ext uri="{FF2B5EF4-FFF2-40B4-BE49-F238E27FC236}">
                <a16:creationId xmlns:a16="http://schemas.microsoft.com/office/drawing/2014/main" id="{81642282-4D52-4769-A625-C07683DF7C26}"/>
              </a:ext>
            </a:extLst>
          </p:cNvPr>
          <p:cNvCxnSpPr/>
          <p:nvPr/>
        </p:nvCxnSpPr>
        <p:spPr>
          <a:xfrm>
            <a:off x="6408312" y="5980096"/>
            <a:ext cx="4505707" cy="0"/>
          </a:xfrm>
          <a:prstGeom prst="line">
            <a:avLst/>
          </a:prstGeom>
          <a:ln w="57150"/>
          <a:effectLst>
            <a:outerShdw blurRad="50800" dist="254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6" name="组合 215">
            <a:extLst>
              <a:ext uri="{FF2B5EF4-FFF2-40B4-BE49-F238E27FC236}">
                <a16:creationId xmlns:a16="http://schemas.microsoft.com/office/drawing/2014/main" id="{BF44661A-59BE-46E7-BE4E-246EC5A406D9}"/>
              </a:ext>
            </a:extLst>
          </p:cNvPr>
          <p:cNvGrpSpPr/>
          <p:nvPr/>
        </p:nvGrpSpPr>
        <p:grpSpPr>
          <a:xfrm>
            <a:off x="1400798" y="1798641"/>
            <a:ext cx="3934682" cy="923330"/>
            <a:chOff x="1343511" y="1779591"/>
            <a:chExt cx="3934682" cy="923330"/>
          </a:xfrm>
        </p:grpSpPr>
        <p:sp>
          <p:nvSpPr>
            <p:cNvPr id="211" name="文本框 210">
              <a:extLst>
                <a:ext uri="{FF2B5EF4-FFF2-40B4-BE49-F238E27FC236}">
                  <a16:creationId xmlns:a16="http://schemas.microsoft.com/office/drawing/2014/main" id="{B0CB18D2-BF57-4C5E-8239-9F0555CBAE2D}"/>
                </a:ext>
              </a:extLst>
            </p:cNvPr>
            <p:cNvSpPr txBox="1"/>
            <p:nvPr/>
          </p:nvSpPr>
          <p:spPr>
            <a:xfrm>
              <a:off x="1343511" y="1779591"/>
              <a:ext cx="100916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5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2" name="文本框 211">
              <a:extLst>
                <a:ext uri="{FF2B5EF4-FFF2-40B4-BE49-F238E27FC236}">
                  <a16:creationId xmlns:a16="http://schemas.microsoft.com/office/drawing/2014/main" id="{1EA419F7-7C06-4B75-90D2-3E4B2D8A7847}"/>
                </a:ext>
              </a:extLst>
            </p:cNvPr>
            <p:cNvSpPr txBox="1"/>
            <p:nvPr/>
          </p:nvSpPr>
          <p:spPr>
            <a:xfrm>
              <a:off x="2163632" y="1846127"/>
              <a:ext cx="31145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chemeClr val="bg1"/>
                  </a:solidFill>
                  <a:latin typeface="+mj-ea"/>
                  <a:ea typeface="+mj-ea"/>
                </a:rPr>
                <a:t>Spatio</a:t>
              </a:r>
              <a:r>
                <a:rPr lang="en-US" altLang="zh-CN" sz="2400" b="1" dirty="0">
                  <a:solidFill>
                    <a:schemeClr val="bg1"/>
                  </a:solidFill>
                  <a:latin typeface="+mj-ea"/>
                  <a:ea typeface="+mj-ea"/>
                </a:rPr>
                <a:t>-temporal Clustering</a:t>
              </a:r>
              <a:endParaRPr lang="zh-CN" altLang="en-US" sz="2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15" name="文本框 214">
            <a:extLst>
              <a:ext uri="{FF2B5EF4-FFF2-40B4-BE49-F238E27FC236}">
                <a16:creationId xmlns:a16="http://schemas.microsoft.com/office/drawing/2014/main" id="{CB2F5B2A-9729-4D56-90C3-6CA3DA596FEF}"/>
              </a:ext>
            </a:extLst>
          </p:cNvPr>
          <p:cNvSpPr txBox="1"/>
          <p:nvPr/>
        </p:nvSpPr>
        <p:spPr>
          <a:xfrm>
            <a:off x="1400798" y="3159595"/>
            <a:ext cx="4192134" cy="2240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ST-DBSCAN</a:t>
            </a:r>
          </a:p>
          <a:p>
            <a:pPr marL="285750" indent="-28575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S-T distribution of customer purchase behavior</a:t>
            </a:r>
          </a:p>
          <a:p>
            <a:pPr marL="285750" indent="-28575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The aggregation of hot-spots</a:t>
            </a:r>
          </a:p>
          <a:p>
            <a:pPr marL="285750" indent="-28575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Visualization</a:t>
            </a:r>
          </a:p>
        </p:txBody>
      </p:sp>
      <p:grpSp>
        <p:nvGrpSpPr>
          <p:cNvPr id="217" name="组合 216">
            <a:extLst>
              <a:ext uri="{FF2B5EF4-FFF2-40B4-BE49-F238E27FC236}">
                <a16:creationId xmlns:a16="http://schemas.microsoft.com/office/drawing/2014/main" id="{9E1E6BAC-7E7C-4739-A57E-25F7D9E24DEC}"/>
              </a:ext>
            </a:extLst>
          </p:cNvPr>
          <p:cNvGrpSpPr/>
          <p:nvPr/>
        </p:nvGrpSpPr>
        <p:grpSpPr>
          <a:xfrm>
            <a:off x="6546516" y="1779591"/>
            <a:ext cx="3787092" cy="923330"/>
            <a:chOff x="1343511" y="1779591"/>
            <a:chExt cx="3787092" cy="923330"/>
          </a:xfrm>
        </p:grpSpPr>
        <p:sp>
          <p:nvSpPr>
            <p:cNvPr id="218" name="文本框 217">
              <a:extLst>
                <a:ext uri="{FF2B5EF4-FFF2-40B4-BE49-F238E27FC236}">
                  <a16:creationId xmlns:a16="http://schemas.microsoft.com/office/drawing/2014/main" id="{0A8ED571-22AF-43D7-BE0F-B7B358A1984D}"/>
                </a:ext>
              </a:extLst>
            </p:cNvPr>
            <p:cNvSpPr txBox="1"/>
            <p:nvPr/>
          </p:nvSpPr>
          <p:spPr>
            <a:xfrm>
              <a:off x="1343511" y="1779591"/>
              <a:ext cx="100916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dirty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5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9" name="文本框 218">
              <a:extLst>
                <a:ext uri="{FF2B5EF4-FFF2-40B4-BE49-F238E27FC236}">
                  <a16:creationId xmlns:a16="http://schemas.microsoft.com/office/drawing/2014/main" id="{D0AC9402-82AE-4D0C-8AAB-CABA41F5C765}"/>
                </a:ext>
              </a:extLst>
            </p:cNvPr>
            <p:cNvSpPr txBox="1"/>
            <p:nvPr/>
          </p:nvSpPr>
          <p:spPr>
            <a:xfrm>
              <a:off x="2163632" y="1865177"/>
              <a:ext cx="29669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+mj-ea"/>
                  <a:ea typeface="+mj-ea"/>
                </a:rPr>
                <a:t>Sequential Pattern Mining</a:t>
              </a:r>
              <a:endParaRPr lang="zh-CN" altLang="en-US" sz="2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6FFF55FA-9251-4038-BC79-8D966378CD7E}"/>
              </a:ext>
            </a:extLst>
          </p:cNvPr>
          <p:cNvSpPr txBox="1"/>
          <p:nvPr/>
        </p:nvSpPr>
        <p:spPr>
          <a:xfrm>
            <a:off x="6546516" y="3159595"/>
            <a:ext cx="4244686" cy="2496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 err="1"/>
              <a:t>PrefixSpan</a:t>
            </a:r>
            <a:endParaRPr lang="en-US" altLang="zh-CN" spc="130" dirty="0"/>
          </a:p>
          <a:p>
            <a:pPr marL="285750" indent="-28575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pc="130" dirty="0"/>
              <a:t>POI semantic analysis</a:t>
            </a:r>
          </a:p>
          <a:p>
            <a:pPr marL="285750" indent="-2857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pc="130" dirty="0"/>
              <a:t>Characteristics of customer purchase trajectory</a:t>
            </a:r>
          </a:p>
          <a:p>
            <a:pPr marL="285750" indent="-2857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pc="130" dirty="0"/>
              <a:t>The life style of customers</a:t>
            </a:r>
            <a:endParaRPr lang="zh-CN" altLang="en-US" spc="130" dirty="0"/>
          </a:p>
        </p:txBody>
      </p:sp>
    </p:spTree>
    <p:extLst>
      <p:ext uri="{BB962C8B-B14F-4D97-AF65-F5344CB8AC3E}">
        <p14:creationId xmlns:p14="http://schemas.microsoft.com/office/powerpoint/2010/main" val="85707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9E2769-E18C-47DA-812D-9F2EA7FEBE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Data Set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D2624B1-B882-43E6-BB3E-7550E2BE4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197" y="1432928"/>
            <a:ext cx="8655294" cy="399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5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9E2769-E18C-47DA-812D-9F2EA7FEBE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Innovation</a:t>
            </a:r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968D9995-5394-4B02-B0E2-AD6D72599F15}"/>
              </a:ext>
            </a:extLst>
          </p:cNvPr>
          <p:cNvSpPr/>
          <p:nvPr/>
        </p:nvSpPr>
        <p:spPr>
          <a:xfrm>
            <a:off x="2564217" y="2006477"/>
            <a:ext cx="6908256" cy="4032059"/>
          </a:xfrm>
          <a:prstGeom prst="roundRect">
            <a:avLst>
              <a:gd name="adj" fmla="val 4775"/>
            </a:avLst>
          </a:prstGeom>
          <a:blipFill dpi="0" rotWithShape="1">
            <a:blip r:embed="rId2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411AC9BD-1DAE-4F52-A4B5-5BDACBB9C93D}"/>
              </a:ext>
            </a:extLst>
          </p:cNvPr>
          <p:cNvSpPr/>
          <p:nvPr/>
        </p:nvSpPr>
        <p:spPr>
          <a:xfrm>
            <a:off x="2564217" y="2006477"/>
            <a:ext cx="6908256" cy="4032059"/>
          </a:xfrm>
          <a:prstGeom prst="roundRect">
            <a:avLst>
              <a:gd name="adj" fmla="val 4775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368C2FBA-86F1-4794-8C88-1D8A3BCB37CE}"/>
              </a:ext>
            </a:extLst>
          </p:cNvPr>
          <p:cNvSpPr/>
          <p:nvPr/>
        </p:nvSpPr>
        <p:spPr>
          <a:xfrm>
            <a:off x="2564217" y="2006353"/>
            <a:ext cx="6908256" cy="329362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5BADEEA-50DD-4EDD-8154-A6621E1CA42A}"/>
              </a:ext>
            </a:extLst>
          </p:cNvPr>
          <p:cNvSpPr/>
          <p:nvPr/>
        </p:nvSpPr>
        <p:spPr>
          <a:xfrm>
            <a:off x="2719527" y="2160450"/>
            <a:ext cx="6468862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/>
              <a:t>Both </a:t>
            </a:r>
            <a:r>
              <a:rPr lang="zh-CN" altLang="en-US" sz="2400" dirty="0"/>
              <a:t>the two types of analysis have never been touched in previous </a:t>
            </a:r>
            <a:r>
              <a:rPr lang="en-US" altLang="zh-CN" sz="2400" dirty="0"/>
              <a:t>retail </a:t>
            </a:r>
            <a:r>
              <a:rPr lang="zh-CN" altLang="en-US" sz="2400" dirty="0"/>
              <a:t>research</a:t>
            </a:r>
            <a:endParaRPr lang="en-US" altLang="zh-CN" sz="2400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/>
              <a:t>Provide a new analytic framework for the academia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2400" dirty="0"/>
              <a:t>Provide some guidelines for customer relationship management in the retail industry.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73550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9ECEA155-F3FB-4EB5-B53D-BDA438EA89BA}"/>
              </a:ext>
            </a:extLst>
          </p:cNvPr>
          <p:cNvSpPr txBox="1"/>
          <p:nvPr/>
        </p:nvSpPr>
        <p:spPr>
          <a:xfrm>
            <a:off x="429989" y="340681"/>
            <a:ext cx="6000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accent1"/>
                </a:solidFill>
                <a:latin typeface="Impact" panose="020B0806030902050204" pitchFamily="34" charset="0"/>
              </a:rPr>
              <a:t>2</a:t>
            </a:r>
            <a:endParaRPr lang="zh-CN" altLang="en-US" sz="48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60C7B24-2281-42B2-945F-D9D2BDA8E717}"/>
              </a:ext>
            </a:extLst>
          </p:cNvPr>
          <p:cNvSpPr txBox="1"/>
          <p:nvPr/>
        </p:nvSpPr>
        <p:spPr>
          <a:xfrm>
            <a:off x="3287008" y="3986466"/>
            <a:ext cx="6124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3200" b="1" dirty="0" err="1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</a:rPr>
              <a:t>Spatio</a:t>
            </a:r>
            <a:r>
              <a:rPr lang="en-US" altLang="zh-CN" sz="3200" b="1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</a:rPr>
              <a:t>-temporal Clustering</a:t>
            </a:r>
            <a:endParaRPr lang="zh-CN" altLang="en-US" sz="3200" b="1" dirty="0">
              <a:solidFill>
                <a:srgbClr val="000000">
                  <a:lumMod val="85000"/>
                  <a:lumOff val="15000"/>
                </a:srgbClr>
              </a:solidFill>
              <a:latin typeface="微软雅黑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33FC330-BC76-46FA-BDE7-1765B8D0131D}"/>
              </a:ext>
            </a:extLst>
          </p:cNvPr>
          <p:cNvSpPr txBox="1"/>
          <p:nvPr/>
        </p:nvSpPr>
        <p:spPr>
          <a:xfrm>
            <a:off x="5151356" y="2087466"/>
            <a:ext cx="209014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chemeClr val="accent5">
                    <a:alpha val="34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11500" dirty="0">
              <a:solidFill>
                <a:schemeClr val="accent5">
                  <a:alpha val="34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4543C53-D3C0-4F43-A3AB-47D93CC5419D}"/>
              </a:ext>
            </a:extLst>
          </p:cNvPr>
          <p:cNvSpPr txBox="1"/>
          <p:nvPr/>
        </p:nvSpPr>
        <p:spPr>
          <a:xfrm>
            <a:off x="5400675" y="2650668"/>
            <a:ext cx="1390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PART </a:t>
            </a:r>
          </a:p>
          <a:p>
            <a:pPr algn="ctr"/>
            <a:r>
              <a:rPr lang="en-US" altLang="zh-CN" sz="2000" b="1" dirty="0"/>
              <a:t>TWO</a:t>
            </a:r>
            <a:endParaRPr lang="zh-CN" altLang="en-US" sz="2000" b="1" dirty="0"/>
          </a:p>
        </p:txBody>
      </p:sp>
      <p:pic>
        <p:nvPicPr>
          <p:cNvPr id="11" name="图形 10">
            <a:extLst>
              <a:ext uri="{FF2B5EF4-FFF2-40B4-BE49-F238E27FC236}">
                <a16:creationId xmlns:a16="http://schemas.microsoft.com/office/drawing/2014/main" id="{420E7C6E-663B-4BE0-A751-BEC205869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6860" y="2041255"/>
            <a:ext cx="1713618" cy="1713618"/>
          </a:xfrm>
          <a:prstGeom prst="rect">
            <a:avLst/>
          </a:prstGeom>
        </p:spPr>
      </p:pic>
      <p:pic>
        <p:nvPicPr>
          <p:cNvPr id="12" name="图形 11">
            <a:extLst>
              <a:ext uri="{FF2B5EF4-FFF2-40B4-BE49-F238E27FC236}">
                <a16:creationId xmlns:a16="http://schemas.microsoft.com/office/drawing/2014/main" id="{B597A92B-13AB-46B8-B639-0D12062B8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3287008" y="2041255"/>
            <a:ext cx="1713618" cy="171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079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9E2769-E18C-47DA-812D-9F2EA7FEBE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ST-DBSCAN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41FE23C-7DAD-4A55-8334-8671B1D42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812" y="1479122"/>
            <a:ext cx="6357122" cy="343284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F0963FD-0909-4051-88BB-C349EC889405}"/>
              </a:ext>
            </a:extLst>
          </p:cNvPr>
          <p:cNvSpPr/>
          <p:nvPr/>
        </p:nvSpPr>
        <p:spPr>
          <a:xfrm>
            <a:off x="2831977" y="1585654"/>
            <a:ext cx="18812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/>
              <a:t>DBSCAN</a:t>
            </a:r>
            <a:endParaRPr lang="zh-CN" altLang="en-US" sz="2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F2016AE-1FAC-47DF-A5CD-3D45AC69BA2E}"/>
              </a:ext>
            </a:extLst>
          </p:cNvPr>
          <p:cNvSpPr/>
          <p:nvPr/>
        </p:nvSpPr>
        <p:spPr>
          <a:xfrm>
            <a:off x="1305019" y="5272346"/>
            <a:ext cx="18812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i="1" dirty="0"/>
              <a:t>Eps</a:t>
            </a:r>
          </a:p>
          <a:p>
            <a:r>
              <a:rPr lang="en-US" altLang="zh-CN" sz="2800" b="1" i="1" dirty="0" err="1"/>
              <a:t>Minpts</a:t>
            </a:r>
            <a:endParaRPr lang="zh-CN" altLang="en-US" sz="2800" b="1" i="1" dirty="0"/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9ADFE8A-BB88-4CD6-9838-0C8AE643DD5B}"/>
              </a:ext>
            </a:extLst>
          </p:cNvPr>
          <p:cNvSpPr/>
          <p:nvPr/>
        </p:nvSpPr>
        <p:spPr>
          <a:xfrm>
            <a:off x="3772583" y="5611795"/>
            <a:ext cx="3888420" cy="2752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D19795E-92CC-4A85-93CD-26B88D6D8BD7}"/>
              </a:ext>
            </a:extLst>
          </p:cNvPr>
          <p:cNvSpPr/>
          <p:nvPr/>
        </p:nvSpPr>
        <p:spPr>
          <a:xfrm>
            <a:off x="8763742" y="5056901"/>
            <a:ext cx="188121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i="1" dirty="0"/>
              <a:t>Eps1</a:t>
            </a:r>
          </a:p>
          <a:p>
            <a:r>
              <a:rPr lang="en-US" altLang="zh-CN" sz="2800" b="1" i="1" dirty="0"/>
              <a:t>Eps2</a:t>
            </a:r>
          </a:p>
          <a:p>
            <a:r>
              <a:rPr lang="en-US" altLang="zh-CN" sz="2800" b="1" i="1" dirty="0" err="1"/>
              <a:t>MinPts</a:t>
            </a:r>
            <a:endParaRPr lang="zh-CN" alt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2425175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9E2769-E18C-47DA-812D-9F2EA7FEBE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87196" y="301842"/>
            <a:ext cx="6811079" cy="568638"/>
          </a:xfrm>
        </p:spPr>
        <p:txBody>
          <a:bodyPr/>
          <a:lstStyle/>
          <a:p>
            <a:r>
              <a:rPr lang="en-US" altLang="zh-CN" dirty="0"/>
              <a:t>Data Processing &amp; Parameter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3B68A0-CD95-41A9-BAC1-FA62F1DF4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71" y="1394272"/>
            <a:ext cx="8903697" cy="365129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E46A573-C627-4C0D-9BFD-91B60FCC1D39}"/>
              </a:ext>
            </a:extLst>
          </p:cNvPr>
          <p:cNvSpPr/>
          <p:nvPr/>
        </p:nvSpPr>
        <p:spPr>
          <a:xfrm>
            <a:off x="976542" y="5202118"/>
            <a:ext cx="13849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/>
              <a:t>All Day</a:t>
            </a:r>
            <a:endParaRPr lang="zh-CN" altLang="en-US" sz="28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7B8978D-CA82-419D-AD24-F81CA1D19012}"/>
              </a:ext>
            </a:extLst>
          </p:cNvPr>
          <p:cNvSpPr/>
          <p:nvPr/>
        </p:nvSpPr>
        <p:spPr>
          <a:xfrm>
            <a:off x="3893160" y="5202118"/>
            <a:ext cx="13849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/>
              <a:t>18 p.m.</a:t>
            </a:r>
            <a:endParaRPr lang="zh-CN" altLang="en-US" sz="28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F314D71-4196-460A-B3C2-3B3160E6F508}"/>
              </a:ext>
            </a:extLst>
          </p:cNvPr>
          <p:cNvSpPr/>
          <p:nvPr/>
        </p:nvSpPr>
        <p:spPr>
          <a:xfrm>
            <a:off x="6913925" y="5202118"/>
            <a:ext cx="13849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/>
              <a:t>22 p.m.</a:t>
            </a:r>
            <a:endParaRPr lang="zh-CN" altLang="en-US" sz="28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8C7B390-03E0-4966-9BFB-D683386C3DC1}"/>
              </a:ext>
            </a:extLst>
          </p:cNvPr>
          <p:cNvSpPr/>
          <p:nvPr/>
        </p:nvSpPr>
        <p:spPr>
          <a:xfrm>
            <a:off x="9260892" y="5202118"/>
            <a:ext cx="259079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i="1" dirty="0"/>
              <a:t>Eps1 = 15000 </a:t>
            </a:r>
          </a:p>
          <a:p>
            <a:r>
              <a:rPr lang="en-US" altLang="zh-CN" sz="2800" b="1" i="1" dirty="0"/>
              <a:t>Eps2 = 30</a:t>
            </a:r>
          </a:p>
          <a:p>
            <a:r>
              <a:rPr lang="en-US" altLang="zh-CN" sz="2800" b="1" i="1" dirty="0" err="1"/>
              <a:t>MinPts</a:t>
            </a:r>
            <a:r>
              <a:rPr lang="en-US" altLang="zh-CN" sz="2800" b="1" i="1" dirty="0"/>
              <a:t> = 8</a:t>
            </a:r>
            <a:endParaRPr lang="zh-CN" alt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36554819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母校模板-终稿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B92917"/>
      </a:accent1>
      <a:accent2>
        <a:srgbClr val="DA1D1C"/>
      </a:accent2>
      <a:accent3>
        <a:srgbClr val="FF2800"/>
      </a:accent3>
      <a:accent4>
        <a:srgbClr val="FF4F1E"/>
      </a:accent4>
      <a:accent5>
        <a:srgbClr val="979997"/>
      </a:accent5>
      <a:accent6>
        <a:srgbClr val="AD0000"/>
      </a:accent6>
      <a:hlink>
        <a:srgbClr val="4472C4"/>
      </a:hlink>
      <a:folHlink>
        <a:srgbClr val="BFBFBF"/>
      </a:folHlink>
    </a:clrScheme>
    <a:fontScheme name="母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6583</TotalTime>
  <Words>291</Words>
  <Application>Microsoft Office PowerPoint</Application>
  <PresentationFormat>宽屏</PresentationFormat>
  <Paragraphs>96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等线</vt:lpstr>
      <vt:lpstr>微软雅黑</vt:lpstr>
      <vt:lpstr>Arial</vt:lpstr>
      <vt:lpstr>Calibri</vt:lpstr>
      <vt:lpstr>Century Gothic</vt:lpstr>
      <vt:lpstr>Impact</vt:lpstr>
      <vt:lpstr>Segoe UI</vt:lpstr>
      <vt:lpstr>Segoe UI Light</vt:lpstr>
      <vt:lpstr>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龙飞 刘</dc:creator>
  <cp:lastModifiedBy>俞 思哲</cp:lastModifiedBy>
  <cp:revision>438</cp:revision>
  <dcterms:created xsi:type="dcterms:W3CDTF">2018-12-30T12:34:33Z</dcterms:created>
  <dcterms:modified xsi:type="dcterms:W3CDTF">2020-05-25T08:45:16Z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2019-04-12T02:49:58.4174780Z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1ece3977-31ea-4462-b86e-c82828c1a194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